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31"/>
  </p:notesMasterIdLst>
  <p:handoutMasterIdLst>
    <p:handoutMasterId r:id="rId32"/>
  </p:handoutMasterIdLst>
  <p:sldIdLst>
    <p:sldId id="6651" r:id="rId2"/>
    <p:sldId id="1781" r:id="rId3"/>
    <p:sldId id="225565604" r:id="rId4"/>
    <p:sldId id="225565615" r:id="rId5"/>
    <p:sldId id="225565602" r:id="rId6"/>
    <p:sldId id="1782" r:id="rId7"/>
    <p:sldId id="6650" r:id="rId8"/>
    <p:sldId id="225565623" r:id="rId9"/>
    <p:sldId id="6843" r:id="rId10"/>
    <p:sldId id="6842" r:id="rId11"/>
    <p:sldId id="225565616" r:id="rId12"/>
    <p:sldId id="225565613" r:id="rId13"/>
    <p:sldId id="6652" r:id="rId14"/>
    <p:sldId id="6656" r:id="rId15"/>
    <p:sldId id="298" r:id="rId16"/>
    <p:sldId id="225565617" r:id="rId17"/>
    <p:sldId id="6654" r:id="rId18"/>
    <p:sldId id="225565618" r:id="rId19"/>
    <p:sldId id="300" r:id="rId20"/>
    <p:sldId id="225565601" r:id="rId21"/>
    <p:sldId id="225565626" r:id="rId22"/>
    <p:sldId id="225565609" r:id="rId23"/>
    <p:sldId id="225565608" r:id="rId24"/>
    <p:sldId id="225565610" r:id="rId25"/>
    <p:sldId id="225565620" r:id="rId26"/>
    <p:sldId id="225565621" r:id="rId27"/>
    <p:sldId id="225565622" r:id="rId28"/>
    <p:sldId id="225565625" r:id="rId29"/>
    <p:sldId id="1783" r:id="rId30"/>
  </p:sldIdLst>
  <p:sldSz cx="9144000" cy="5143500" type="screen16x9"/>
  <p:notesSz cx="6797675" cy="9926638"/>
  <p:custDataLst>
    <p:tags r:id="rId33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027E38-DF03-8513-3D82-16C3BE3A942F}" name="VERGNE, Frederique" initials="VF" userId="S::Frederique.VERGNE@FromEarthToLife.net::31efa6c5-3038-4101-89c9-9063222aea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RGNE, Frederique" initials="VF" lastIdx="185" clrIdx="0"/>
  <p:cmAuthor id="1" name="LAVILLONNIERE, Gilles" initials="LG" lastIdx="17" clrIdx="1">
    <p:extLst>
      <p:ext uri="{19B8F6BF-5375-455C-9EA6-DF929625EA0E}">
        <p15:presenceInfo xmlns:p15="http://schemas.microsoft.com/office/powerpoint/2012/main" userId="S-1-5-21-3646894847-3385745438-3572752260-17117" providerId="AD"/>
      </p:ext>
    </p:extLst>
  </p:cmAuthor>
  <p:cmAuthor id="2" name="LAVILLONNIERE, Gilles" initials="LG [2]" lastIdx="63" clrIdx="2">
    <p:extLst>
      <p:ext uri="{19B8F6BF-5375-455C-9EA6-DF929625EA0E}">
        <p15:presenceInfo xmlns:p15="http://schemas.microsoft.com/office/powerpoint/2012/main" userId="S::g.lavillonniere@fromearthtolife.net::80383507-2a95-4ddc-a18e-72c7ca4034cf" providerId="AD"/>
      </p:ext>
    </p:extLst>
  </p:cmAuthor>
  <p:cmAuthor id="3" name="DARPOUX, Valerie" initials="DV" lastIdx="8" clrIdx="3">
    <p:extLst>
      <p:ext uri="{19B8F6BF-5375-455C-9EA6-DF929625EA0E}">
        <p15:presenceInfo xmlns:p15="http://schemas.microsoft.com/office/powerpoint/2012/main" userId="S::valerie.darpoux@fromearthtolife.net::4f2501d8-f3f4-48e9-83d6-94ac00fb80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4032D"/>
    <a:srgbClr val="FFFFFF"/>
    <a:srgbClr val="E6E22E"/>
    <a:srgbClr val="DED81B"/>
    <a:srgbClr val="77777A"/>
    <a:srgbClr val="E6D89E"/>
    <a:srgbClr val="D7C167"/>
    <a:srgbClr val="BC0024"/>
    <a:srgbClr val="CC0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B3B988-7EE4-44CF-967E-850159844B7F}" v="10" dt="2023-07-05T12:03:47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3" autoAdjust="0"/>
    <p:restoredTop sz="91304" autoAdjust="0"/>
  </p:normalViewPr>
  <p:slideViewPr>
    <p:cSldViewPr snapToGrid="0" showGuides="1">
      <p:cViewPr varScale="1">
        <p:scale>
          <a:sx n="146" d="100"/>
          <a:sy n="146" d="100"/>
        </p:scale>
        <p:origin x="492" y="120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92" y="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932D71-D693-4697-A79B-CF72EBFFE676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CF5ED3E-2C15-4824-A0B0-9849DE788CE2}">
      <dgm:prSet phldrT="[Texte]" custT="1"/>
      <dgm:spPr/>
      <dgm:t>
        <a:bodyPr/>
        <a:lstStyle/>
        <a:p>
          <a:pPr algn="l">
            <a:lnSpc>
              <a:spcPct val="150000"/>
            </a:lnSpc>
          </a:pPr>
          <a:r>
            <a:rPr lang="es-ES" sz="1000" b="1" dirty="0"/>
            <a:t>Los cultivos COLZA en toda Europa están generalmente bien establecidos</a:t>
          </a:r>
          <a:r>
            <a:rPr lang="fr-FR" sz="1000" b="1" dirty="0"/>
            <a:t> </a:t>
          </a:r>
          <a:r>
            <a:rPr lang="es-ES" sz="1000" b="0" dirty="0"/>
            <a:t>este año debido a las precipitaciones suficientes a finales de verano y otoño</a:t>
          </a:r>
          <a:endParaRPr lang="fr-FR" sz="1000" b="0" dirty="0"/>
        </a:p>
      </dgm:t>
    </dgm:pt>
    <dgm:pt modelId="{3F243B9D-C59A-4AB7-B6FA-201598D77C8B}" type="parTrans" cxnId="{21B6133E-7A3A-440B-9DD9-2B0A3F9261F0}">
      <dgm:prSet/>
      <dgm:spPr/>
      <dgm:t>
        <a:bodyPr/>
        <a:lstStyle/>
        <a:p>
          <a:endParaRPr lang="fr-FR"/>
        </a:p>
      </dgm:t>
    </dgm:pt>
    <dgm:pt modelId="{58CAA772-1F2C-4B50-9DE5-87BA6B1A2041}" type="sibTrans" cxnId="{21B6133E-7A3A-440B-9DD9-2B0A3F9261F0}">
      <dgm:prSet/>
      <dgm:spPr/>
      <dgm:t>
        <a:bodyPr/>
        <a:lstStyle/>
        <a:p>
          <a:endParaRPr lang="fr-FR"/>
        </a:p>
      </dgm:t>
    </dgm:pt>
    <dgm:pt modelId="{5D04E3C5-DBBB-4F00-A2C2-32798A7AEE40}">
      <dgm:prSet phldrT="[Texte]" custT="1"/>
      <dgm:spPr/>
      <dgm:t>
        <a:bodyPr/>
        <a:lstStyle/>
        <a:p>
          <a:pPr algn="l"/>
          <a:r>
            <a:rPr lang="fr-FR" sz="900" b="0" dirty="0"/>
            <a:t>- </a:t>
          </a:r>
          <a:r>
            <a:rPr lang="es-ES" sz="900" b="1" dirty="0"/>
            <a:t>Alta presión de </a:t>
          </a:r>
          <a:r>
            <a:rPr lang="es-ES" sz="900" b="1" dirty="0" err="1"/>
            <a:t>TuYV</a:t>
          </a:r>
          <a:r>
            <a:rPr lang="es-ES" sz="900" b="1" dirty="0"/>
            <a:t> en nuestra encuesta de otoño y primavera, se ha observado una mayor actividad de pulgones este año</a:t>
          </a:r>
          <a:endParaRPr lang="fr-FR" sz="900" b="0" dirty="0"/>
        </a:p>
        <a:p>
          <a:pPr algn="l"/>
          <a:r>
            <a:rPr lang="fr-FR" sz="900" b="0" dirty="0"/>
            <a:t>- </a:t>
          </a:r>
          <a:r>
            <a:rPr lang="es-ES" sz="900" b="0" dirty="0"/>
            <a:t>Debido al invierno suave y húmedo</a:t>
          </a:r>
          <a:r>
            <a:rPr lang="fr-FR" sz="900" b="0" dirty="0"/>
            <a:t>, </a:t>
          </a:r>
          <a:r>
            <a:rPr lang="es-ES" sz="900" b="1" dirty="0"/>
            <a:t>alta presión de LLS/CYL en UK,FR,DE</a:t>
          </a:r>
          <a:r>
            <a:rPr lang="fr-FR" sz="900" b="0" dirty="0"/>
            <a:t>. </a:t>
          </a:r>
        </a:p>
        <a:p>
          <a:pPr algn="l"/>
          <a:r>
            <a:rPr lang="fr-FR" sz="900" b="1" dirty="0"/>
            <a:t>Gran </a:t>
          </a:r>
          <a:r>
            <a:rPr lang="fr-FR" sz="900" b="1" dirty="0" err="1"/>
            <a:t>oportunidad</a:t>
          </a:r>
          <a:r>
            <a:rPr lang="fr-FR" sz="900" b="1" dirty="0"/>
            <a:t> </a:t>
          </a:r>
          <a:r>
            <a:rPr lang="es-ES" sz="900" b="0" dirty="0"/>
            <a:t>para </a:t>
          </a:r>
          <a:r>
            <a:rPr lang="es-ES" sz="900" b="0" dirty="0" err="1"/>
            <a:t>Limagrain</a:t>
          </a:r>
          <a:r>
            <a:rPr lang="es-ES" sz="900" b="0" dirty="0"/>
            <a:t> ya que tenemos los mejores híbridos resistentes en LLS/CYL</a:t>
          </a:r>
          <a:endParaRPr lang="fr-FR" sz="900" b="0" dirty="0"/>
        </a:p>
      </dgm:t>
    </dgm:pt>
    <dgm:pt modelId="{39D0EF2C-58F4-4AED-9F3F-5B8609912FF0}" type="parTrans" cxnId="{70A6C107-8FE1-4146-AD4A-3D5A9DDFCD9E}">
      <dgm:prSet/>
      <dgm:spPr/>
      <dgm:t>
        <a:bodyPr/>
        <a:lstStyle/>
        <a:p>
          <a:endParaRPr lang="fr-FR"/>
        </a:p>
      </dgm:t>
    </dgm:pt>
    <dgm:pt modelId="{86A0E80D-91D9-4FEF-A76F-00FFEF4E3378}" type="sibTrans" cxnId="{70A6C107-8FE1-4146-AD4A-3D5A9DDFCD9E}">
      <dgm:prSet/>
      <dgm:spPr/>
      <dgm:t>
        <a:bodyPr/>
        <a:lstStyle/>
        <a:p>
          <a:endParaRPr lang="fr-FR"/>
        </a:p>
      </dgm:t>
    </dgm:pt>
    <dgm:pt modelId="{A8BB3263-CB22-4427-94A5-0319EDB524A5}">
      <dgm:prSet phldrT="[Texte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1200"/>
            </a:spcAft>
          </a:pPr>
          <a:r>
            <a:rPr lang="es-ES" sz="1000" b="1" dirty="0"/>
            <a:t>Gracias a las precipitaciones significativas en marzo y abril, el cultivo se está desarrollando bien, con un alto potencial de rendimiento (Excepto : LT, SE, SP debido a la muerte por frío invernal o a la sequía) </a:t>
          </a:r>
          <a:endParaRPr lang="fr-FR" sz="1000" b="1" dirty="0"/>
        </a:p>
      </dgm:t>
    </dgm:pt>
    <dgm:pt modelId="{F18AAB1F-A707-46B1-8E59-069E4943B9B1}" type="parTrans" cxnId="{4D9640F2-BB4B-47FE-B612-803880D56CBA}">
      <dgm:prSet/>
      <dgm:spPr/>
      <dgm:t>
        <a:bodyPr/>
        <a:lstStyle/>
        <a:p>
          <a:endParaRPr lang="fr-FR"/>
        </a:p>
      </dgm:t>
    </dgm:pt>
    <dgm:pt modelId="{29D4BE19-6829-4DB3-BC4E-1929FCC82477}" type="sibTrans" cxnId="{4D9640F2-BB4B-47FE-B612-803880D56CBA}">
      <dgm:prSet/>
      <dgm:spPr/>
      <dgm:t>
        <a:bodyPr/>
        <a:lstStyle/>
        <a:p>
          <a:endParaRPr lang="fr-FR"/>
        </a:p>
      </dgm:t>
    </dgm:pt>
    <dgm:pt modelId="{A397930F-384D-4A0B-BAED-C09D30B9AC7C}" type="pres">
      <dgm:prSet presAssocID="{57932D71-D693-4697-A79B-CF72EBFFE676}" presName="linearFlow" presStyleCnt="0">
        <dgm:presLayoutVars>
          <dgm:dir/>
          <dgm:resizeHandles val="exact"/>
        </dgm:presLayoutVars>
      </dgm:prSet>
      <dgm:spPr/>
    </dgm:pt>
    <dgm:pt modelId="{83BCF21B-BA63-49ED-AB37-09E03C19548A}" type="pres">
      <dgm:prSet presAssocID="{BCF5ED3E-2C15-4824-A0B0-9849DE788CE2}" presName="composite" presStyleCnt="0"/>
      <dgm:spPr/>
    </dgm:pt>
    <dgm:pt modelId="{07FAF936-891A-4D46-8064-03A24E44554A}" type="pres">
      <dgm:prSet presAssocID="{BCF5ED3E-2C15-4824-A0B0-9849DE788CE2}" presName="imgShp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872B418-EDFF-404F-B307-F14300C6C32E}" type="pres">
      <dgm:prSet presAssocID="{BCF5ED3E-2C15-4824-A0B0-9849DE788CE2}" presName="txShp" presStyleLbl="node1" presStyleIdx="0" presStyleCnt="3" custScaleX="96978" custScaleY="121408">
        <dgm:presLayoutVars>
          <dgm:bulletEnabled val="1"/>
        </dgm:presLayoutVars>
      </dgm:prSet>
      <dgm:spPr/>
    </dgm:pt>
    <dgm:pt modelId="{79C9650A-B75D-4B1A-9D83-6AC4941412CF}" type="pres">
      <dgm:prSet presAssocID="{58CAA772-1F2C-4B50-9DE5-87BA6B1A2041}" presName="spacing" presStyleCnt="0"/>
      <dgm:spPr/>
    </dgm:pt>
    <dgm:pt modelId="{0C673B02-8620-4CBF-BD66-8ED147F94B7D}" type="pres">
      <dgm:prSet presAssocID="{5D04E3C5-DBBB-4F00-A2C2-32798A7AEE40}" presName="composite" presStyleCnt="0"/>
      <dgm:spPr/>
    </dgm:pt>
    <dgm:pt modelId="{1E07F1C7-8597-47C4-B49A-FC54AC87018E}" type="pres">
      <dgm:prSet presAssocID="{5D04E3C5-DBBB-4F00-A2C2-32798A7AEE40}" presName="imgShp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4CB2742-5366-4024-BECF-E000DC81D768}" type="pres">
      <dgm:prSet presAssocID="{5D04E3C5-DBBB-4F00-A2C2-32798A7AEE40}" presName="txShp" presStyleLbl="node1" presStyleIdx="1" presStyleCnt="3" custScaleY="136157">
        <dgm:presLayoutVars>
          <dgm:bulletEnabled val="1"/>
        </dgm:presLayoutVars>
      </dgm:prSet>
      <dgm:spPr/>
    </dgm:pt>
    <dgm:pt modelId="{C4CB3AD9-7234-4258-889E-603359A65E2D}" type="pres">
      <dgm:prSet presAssocID="{86A0E80D-91D9-4FEF-A76F-00FFEF4E3378}" presName="spacing" presStyleCnt="0"/>
      <dgm:spPr/>
    </dgm:pt>
    <dgm:pt modelId="{FF8B160B-83BC-4794-9F95-0B0DE3279B0C}" type="pres">
      <dgm:prSet presAssocID="{A8BB3263-CB22-4427-94A5-0319EDB524A5}" presName="composite" presStyleCnt="0"/>
      <dgm:spPr/>
    </dgm:pt>
    <dgm:pt modelId="{6D0B7E18-7353-4514-8358-C61274283FFF}" type="pres">
      <dgm:prSet presAssocID="{A8BB3263-CB22-4427-94A5-0319EDB524A5}" presName="imgShp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04244EE-1E68-4356-AD1C-CDB49660EF3D}" type="pres">
      <dgm:prSet presAssocID="{A8BB3263-CB22-4427-94A5-0319EDB524A5}" presName="txShp" presStyleLbl="node1" presStyleIdx="2" presStyleCnt="3" custScaleY="144682">
        <dgm:presLayoutVars>
          <dgm:bulletEnabled val="1"/>
        </dgm:presLayoutVars>
      </dgm:prSet>
      <dgm:spPr/>
    </dgm:pt>
  </dgm:ptLst>
  <dgm:cxnLst>
    <dgm:cxn modelId="{70A6C107-8FE1-4146-AD4A-3D5A9DDFCD9E}" srcId="{57932D71-D693-4697-A79B-CF72EBFFE676}" destId="{5D04E3C5-DBBB-4F00-A2C2-32798A7AEE40}" srcOrd="1" destOrd="0" parTransId="{39D0EF2C-58F4-4AED-9F3F-5B8609912FF0}" sibTransId="{86A0E80D-91D9-4FEF-A76F-00FFEF4E3378}"/>
    <dgm:cxn modelId="{21B6133E-7A3A-440B-9DD9-2B0A3F9261F0}" srcId="{57932D71-D693-4697-A79B-CF72EBFFE676}" destId="{BCF5ED3E-2C15-4824-A0B0-9849DE788CE2}" srcOrd="0" destOrd="0" parTransId="{3F243B9D-C59A-4AB7-B6FA-201598D77C8B}" sibTransId="{58CAA772-1F2C-4B50-9DE5-87BA6B1A2041}"/>
    <dgm:cxn modelId="{7368E64A-737B-4D93-9063-2882F3014129}" type="presOf" srcId="{57932D71-D693-4697-A79B-CF72EBFFE676}" destId="{A397930F-384D-4A0B-BAED-C09D30B9AC7C}" srcOrd="0" destOrd="0" presId="urn:microsoft.com/office/officeart/2005/8/layout/vList3"/>
    <dgm:cxn modelId="{10D66A8B-11B5-49A5-A398-24489F15166D}" type="presOf" srcId="{5D04E3C5-DBBB-4F00-A2C2-32798A7AEE40}" destId="{94CB2742-5366-4024-BECF-E000DC81D768}" srcOrd="0" destOrd="0" presId="urn:microsoft.com/office/officeart/2005/8/layout/vList3"/>
    <dgm:cxn modelId="{5A9602C0-6469-43E6-9999-A4B1F24285C2}" type="presOf" srcId="{BCF5ED3E-2C15-4824-A0B0-9849DE788CE2}" destId="{C872B418-EDFF-404F-B307-F14300C6C32E}" srcOrd="0" destOrd="0" presId="urn:microsoft.com/office/officeart/2005/8/layout/vList3"/>
    <dgm:cxn modelId="{51EA22E4-A323-4200-AF0A-91A7FBD1C033}" type="presOf" srcId="{A8BB3263-CB22-4427-94A5-0319EDB524A5}" destId="{204244EE-1E68-4356-AD1C-CDB49660EF3D}" srcOrd="0" destOrd="0" presId="urn:microsoft.com/office/officeart/2005/8/layout/vList3"/>
    <dgm:cxn modelId="{4D9640F2-BB4B-47FE-B612-803880D56CBA}" srcId="{57932D71-D693-4697-A79B-CF72EBFFE676}" destId="{A8BB3263-CB22-4427-94A5-0319EDB524A5}" srcOrd="2" destOrd="0" parTransId="{F18AAB1F-A707-46B1-8E59-069E4943B9B1}" sibTransId="{29D4BE19-6829-4DB3-BC4E-1929FCC82477}"/>
    <dgm:cxn modelId="{AB929EB1-D620-4270-879A-283248589B2A}" type="presParOf" srcId="{A397930F-384D-4A0B-BAED-C09D30B9AC7C}" destId="{83BCF21B-BA63-49ED-AB37-09E03C19548A}" srcOrd="0" destOrd="0" presId="urn:microsoft.com/office/officeart/2005/8/layout/vList3"/>
    <dgm:cxn modelId="{BBE8E773-42BB-49BE-9A5E-3D86F37C54A0}" type="presParOf" srcId="{83BCF21B-BA63-49ED-AB37-09E03C19548A}" destId="{07FAF936-891A-4D46-8064-03A24E44554A}" srcOrd="0" destOrd="0" presId="urn:microsoft.com/office/officeart/2005/8/layout/vList3"/>
    <dgm:cxn modelId="{4DA5A94A-C008-4C47-B720-7B8C09A9E125}" type="presParOf" srcId="{83BCF21B-BA63-49ED-AB37-09E03C19548A}" destId="{C872B418-EDFF-404F-B307-F14300C6C32E}" srcOrd="1" destOrd="0" presId="urn:microsoft.com/office/officeart/2005/8/layout/vList3"/>
    <dgm:cxn modelId="{FF466EC9-EEF2-48DF-A37F-0326E526C737}" type="presParOf" srcId="{A397930F-384D-4A0B-BAED-C09D30B9AC7C}" destId="{79C9650A-B75D-4B1A-9D83-6AC4941412CF}" srcOrd="1" destOrd="0" presId="urn:microsoft.com/office/officeart/2005/8/layout/vList3"/>
    <dgm:cxn modelId="{E114162A-A6EE-4E29-AF5E-824AFBDA0931}" type="presParOf" srcId="{A397930F-384D-4A0B-BAED-C09D30B9AC7C}" destId="{0C673B02-8620-4CBF-BD66-8ED147F94B7D}" srcOrd="2" destOrd="0" presId="urn:microsoft.com/office/officeart/2005/8/layout/vList3"/>
    <dgm:cxn modelId="{47781FBD-96F4-4A72-894E-F52AF47F79A3}" type="presParOf" srcId="{0C673B02-8620-4CBF-BD66-8ED147F94B7D}" destId="{1E07F1C7-8597-47C4-B49A-FC54AC87018E}" srcOrd="0" destOrd="0" presId="urn:microsoft.com/office/officeart/2005/8/layout/vList3"/>
    <dgm:cxn modelId="{7BB645BF-9537-4ED3-AB2C-5D958F4AD2BF}" type="presParOf" srcId="{0C673B02-8620-4CBF-BD66-8ED147F94B7D}" destId="{94CB2742-5366-4024-BECF-E000DC81D768}" srcOrd="1" destOrd="0" presId="urn:microsoft.com/office/officeart/2005/8/layout/vList3"/>
    <dgm:cxn modelId="{90D51E90-D97B-414D-81D9-7CE8D669D8D1}" type="presParOf" srcId="{A397930F-384D-4A0B-BAED-C09D30B9AC7C}" destId="{C4CB3AD9-7234-4258-889E-603359A65E2D}" srcOrd="3" destOrd="0" presId="urn:microsoft.com/office/officeart/2005/8/layout/vList3"/>
    <dgm:cxn modelId="{8B72CEC3-372D-447D-BA24-4F272133B40A}" type="presParOf" srcId="{A397930F-384D-4A0B-BAED-C09D30B9AC7C}" destId="{FF8B160B-83BC-4794-9F95-0B0DE3279B0C}" srcOrd="4" destOrd="0" presId="urn:microsoft.com/office/officeart/2005/8/layout/vList3"/>
    <dgm:cxn modelId="{567B1482-4486-46D1-943D-3F5F09C1132E}" type="presParOf" srcId="{FF8B160B-83BC-4794-9F95-0B0DE3279B0C}" destId="{6D0B7E18-7353-4514-8358-C61274283FFF}" srcOrd="0" destOrd="0" presId="urn:microsoft.com/office/officeart/2005/8/layout/vList3"/>
    <dgm:cxn modelId="{7B4E4B7B-2E5E-4EB0-BA83-941FDDEF0B30}" type="presParOf" srcId="{FF8B160B-83BC-4794-9F95-0B0DE3279B0C}" destId="{204244EE-1E68-4356-AD1C-CDB49660EF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932D71-D693-4697-A79B-CF72EBFFE676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CF5ED3E-2C15-4824-A0B0-9849DE788CE2}">
      <dgm:prSet phldrT="[Texte]" custT="1"/>
      <dgm:spPr/>
      <dgm:t>
        <a:bodyPr/>
        <a:lstStyle/>
        <a:p>
          <a:pPr algn="l">
            <a:lnSpc>
              <a:spcPct val="150000"/>
            </a:lnSpc>
          </a:pPr>
          <a:r>
            <a:rPr lang="fr-FR" sz="1000" b="0" dirty="0" err="1"/>
            <a:t>Siembras</a:t>
          </a:r>
          <a:r>
            <a:rPr lang="fr-FR" sz="1000" b="0" dirty="0"/>
            <a:t> </a:t>
          </a:r>
          <a:r>
            <a:rPr lang="fr-FR" sz="1000" b="0" dirty="0" err="1"/>
            <a:t>irregulares</a:t>
          </a:r>
          <a:r>
            <a:rPr lang="fr-FR" sz="1000" b="0" dirty="0"/>
            <a:t> y en muchas zonas </a:t>
          </a:r>
          <a:r>
            <a:rPr lang="fr-FR" sz="1000" b="0" dirty="0" err="1"/>
            <a:t>tardías</a:t>
          </a:r>
          <a:r>
            <a:rPr lang="fr-FR" sz="1000" b="0" dirty="0"/>
            <a:t>.</a:t>
          </a:r>
        </a:p>
      </dgm:t>
    </dgm:pt>
    <dgm:pt modelId="{3F243B9D-C59A-4AB7-B6FA-201598D77C8B}" type="parTrans" cxnId="{21B6133E-7A3A-440B-9DD9-2B0A3F9261F0}">
      <dgm:prSet/>
      <dgm:spPr/>
      <dgm:t>
        <a:bodyPr/>
        <a:lstStyle/>
        <a:p>
          <a:endParaRPr lang="fr-FR"/>
        </a:p>
      </dgm:t>
    </dgm:pt>
    <dgm:pt modelId="{58CAA772-1F2C-4B50-9DE5-87BA6B1A2041}" type="sibTrans" cxnId="{21B6133E-7A3A-440B-9DD9-2B0A3F9261F0}">
      <dgm:prSet/>
      <dgm:spPr/>
      <dgm:t>
        <a:bodyPr/>
        <a:lstStyle/>
        <a:p>
          <a:endParaRPr lang="fr-FR"/>
        </a:p>
      </dgm:t>
    </dgm:pt>
    <dgm:pt modelId="{5D04E3C5-DBBB-4F00-A2C2-32798A7AEE40}">
      <dgm:prSet phldrT="[Texte]" custT="1"/>
      <dgm:spPr/>
      <dgm:t>
        <a:bodyPr/>
        <a:lstStyle/>
        <a:p>
          <a:pPr algn="l"/>
          <a:r>
            <a:rPr lang="fr-FR" sz="900" b="0" dirty="0" err="1"/>
            <a:t>Daños</a:t>
          </a:r>
          <a:r>
            <a:rPr lang="fr-FR" sz="900" b="0" dirty="0"/>
            <a:t> </a:t>
          </a:r>
          <a:r>
            <a:rPr lang="fr-FR" sz="900" b="0" dirty="0" err="1"/>
            <a:t>por</a:t>
          </a:r>
          <a:r>
            <a:rPr lang="fr-FR" sz="900" b="0" dirty="0"/>
            <a:t> </a:t>
          </a:r>
          <a:r>
            <a:rPr lang="fr-FR" sz="900" b="0" dirty="0" err="1"/>
            <a:t>heladas</a:t>
          </a:r>
          <a:r>
            <a:rPr lang="fr-FR" sz="900" b="0" dirty="0"/>
            <a:t> </a:t>
          </a:r>
          <a:r>
            <a:rPr lang="fr-FR" sz="900" b="0" dirty="0" err="1"/>
            <a:t>fuertes</a:t>
          </a:r>
          <a:r>
            <a:rPr lang="fr-FR" sz="900" b="0" dirty="0"/>
            <a:t> en el </a:t>
          </a:r>
          <a:r>
            <a:rPr lang="fr-FR" sz="900" b="0" dirty="0" err="1"/>
            <a:t>arranque</a:t>
          </a:r>
          <a:r>
            <a:rPr lang="fr-FR" sz="900" b="0" dirty="0"/>
            <a:t> de </a:t>
          </a:r>
          <a:r>
            <a:rPr lang="fr-FR" sz="900" b="0" dirty="0" err="1"/>
            <a:t>primavera</a:t>
          </a:r>
          <a:r>
            <a:rPr lang="fr-FR" sz="900" b="0" dirty="0"/>
            <a:t>.</a:t>
          </a:r>
        </a:p>
        <a:p>
          <a:pPr algn="l"/>
          <a:r>
            <a:rPr lang="fr-FR" sz="900" b="0" dirty="0" err="1"/>
            <a:t>Daños</a:t>
          </a:r>
          <a:r>
            <a:rPr lang="fr-FR" sz="900" b="0" dirty="0"/>
            <a:t> </a:t>
          </a:r>
          <a:r>
            <a:rPr lang="fr-FR" sz="900" b="0" dirty="0" err="1"/>
            <a:t>fuertes</a:t>
          </a:r>
          <a:r>
            <a:rPr lang="fr-FR" sz="900" b="0" dirty="0"/>
            <a:t> </a:t>
          </a:r>
          <a:r>
            <a:rPr lang="fr-FR" sz="900" b="0" dirty="0" err="1"/>
            <a:t>por</a:t>
          </a:r>
          <a:r>
            <a:rPr lang="fr-FR" sz="900" b="0" dirty="0"/>
            <a:t> </a:t>
          </a:r>
          <a:r>
            <a:rPr lang="fr-FR" sz="900" b="0" dirty="0" err="1"/>
            <a:t>plagas</a:t>
          </a:r>
          <a:r>
            <a:rPr lang="fr-FR" sz="900" b="0" dirty="0"/>
            <a:t>: </a:t>
          </a:r>
          <a:r>
            <a:rPr lang="fr-FR" sz="900" b="0" dirty="0" err="1"/>
            <a:t>gorgojo</a:t>
          </a:r>
          <a:r>
            <a:rPr lang="fr-FR" sz="900" b="0" dirty="0"/>
            <a:t> del </a:t>
          </a:r>
          <a:r>
            <a:rPr lang="fr-FR" sz="900" b="0" dirty="0" err="1"/>
            <a:t>tallo</a:t>
          </a:r>
          <a:r>
            <a:rPr lang="fr-FR" sz="900" b="0" dirty="0"/>
            <a:t>, </a:t>
          </a:r>
          <a:r>
            <a:rPr lang="fr-FR" sz="900" b="0" dirty="0" err="1"/>
            <a:t>pulgones</a:t>
          </a:r>
          <a:endParaRPr lang="fr-FR" sz="900" b="0" dirty="0"/>
        </a:p>
        <a:p>
          <a:pPr algn="l"/>
          <a:r>
            <a:rPr lang="fr-FR" sz="900" b="0" dirty="0" err="1"/>
            <a:t>Pérdida</a:t>
          </a:r>
          <a:r>
            <a:rPr lang="fr-FR" sz="900" b="0" dirty="0"/>
            <a:t> </a:t>
          </a:r>
          <a:r>
            <a:rPr lang="fr-FR" sz="900" b="0" dirty="0" err="1"/>
            <a:t>por</a:t>
          </a:r>
          <a:r>
            <a:rPr lang="fr-FR" sz="900" b="0" dirty="0"/>
            <a:t> </a:t>
          </a:r>
          <a:r>
            <a:rPr lang="fr-FR" sz="900" b="0" dirty="0" err="1"/>
            <a:t>sequía</a:t>
          </a:r>
          <a:r>
            <a:rPr lang="fr-FR" sz="900" b="0" dirty="0"/>
            <a:t> en </a:t>
          </a:r>
          <a:r>
            <a:rPr lang="fr-FR" sz="900" b="0" dirty="0" err="1"/>
            <a:t>Andalucía</a:t>
          </a:r>
          <a:r>
            <a:rPr lang="fr-FR" sz="900" b="0" dirty="0"/>
            <a:t>. </a:t>
          </a:r>
        </a:p>
      </dgm:t>
    </dgm:pt>
    <dgm:pt modelId="{39D0EF2C-58F4-4AED-9F3F-5B8609912FF0}" type="parTrans" cxnId="{70A6C107-8FE1-4146-AD4A-3D5A9DDFCD9E}">
      <dgm:prSet/>
      <dgm:spPr/>
      <dgm:t>
        <a:bodyPr/>
        <a:lstStyle/>
        <a:p>
          <a:endParaRPr lang="fr-FR"/>
        </a:p>
      </dgm:t>
    </dgm:pt>
    <dgm:pt modelId="{86A0E80D-91D9-4FEF-A76F-00FFEF4E3378}" type="sibTrans" cxnId="{70A6C107-8FE1-4146-AD4A-3D5A9DDFCD9E}">
      <dgm:prSet/>
      <dgm:spPr/>
      <dgm:t>
        <a:bodyPr/>
        <a:lstStyle/>
        <a:p>
          <a:endParaRPr lang="fr-FR"/>
        </a:p>
      </dgm:t>
    </dgm:pt>
    <dgm:pt modelId="{A8BB3263-CB22-4427-94A5-0319EDB524A5}">
      <dgm:prSet phldrT="[Texte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1200"/>
            </a:spcAft>
          </a:pPr>
          <a:r>
            <a:rPr lang="es-ES" sz="1000" b="1" dirty="0"/>
            <a:t>Maduraciones correctas gracias a la lluvia de las últimas semanas.</a:t>
          </a:r>
          <a:endParaRPr lang="fr-FR" sz="1000" b="1" dirty="0"/>
        </a:p>
      </dgm:t>
    </dgm:pt>
    <dgm:pt modelId="{F18AAB1F-A707-46B1-8E59-069E4943B9B1}" type="parTrans" cxnId="{4D9640F2-BB4B-47FE-B612-803880D56CBA}">
      <dgm:prSet/>
      <dgm:spPr/>
      <dgm:t>
        <a:bodyPr/>
        <a:lstStyle/>
        <a:p>
          <a:endParaRPr lang="fr-FR"/>
        </a:p>
      </dgm:t>
    </dgm:pt>
    <dgm:pt modelId="{29D4BE19-6829-4DB3-BC4E-1929FCC82477}" type="sibTrans" cxnId="{4D9640F2-BB4B-47FE-B612-803880D56CBA}">
      <dgm:prSet/>
      <dgm:spPr/>
      <dgm:t>
        <a:bodyPr/>
        <a:lstStyle/>
        <a:p>
          <a:endParaRPr lang="fr-FR"/>
        </a:p>
      </dgm:t>
    </dgm:pt>
    <dgm:pt modelId="{A397930F-384D-4A0B-BAED-C09D30B9AC7C}" type="pres">
      <dgm:prSet presAssocID="{57932D71-D693-4697-A79B-CF72EBFFE676}" presName="linearFlow" presStyleCnt="0">
        <dgm:presLayoutVars>
          <dgm:dir/>
          <dgm:resizeHandles val="exact"/>
        </dgm:presLayoutVars>
      </dgm:prSet>
      <dgm:spPr/>
    </dgm:pt>
    <dgm:pt modelId="{83BCF21B-BA63-49ED-AB37-09E03C19548A}" type="pres">
      <dgm:prSet presAssocID="{BCF5ED3E-2C15-4824-A0B0-9849DE788CE2}" presName="composite" presStyleCnt="0"/>
      <dgm:spPr/>
    </dgm:pt>
    <dgm:pt modelId="{07FAF936-891A-4D46-8064-03A24E44554A}" type="pres">
      <dgm:prSet presAssocID="{BCF5ED3E-2C15-4824-A0B0-9849DE788CE2}" presName="imgShp" presStyleLbl="fgImgPlace1" presStyleIdx="0" presStyleCnt="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872B418-EDFF-404F-B307-F14300C6C32E}" type="pres">
      <dgm:prSet presAssocID="{BCF5ED3E-2C15-4824-A0B0-9849DE788CE2}" presName="txShp" presStyleLbl="node1" presStyleIdx="0" presStyleCnt="3" custScaleX="96978" custScaleY="121408">
        <dgm:presLayoutVars>
          <dgm:bulletEnabled val="1"/>
        </dgm:presLayoutVars>
      </dgm:prSet>
      <dgm:spPr/>
    </dgm:pt>
    <dgm:pt modelId="{79C9650A-B75D-4B1A-9D83-6AC4941412CF}" type="pres">
      <dgm:prSet presAssocID="{58CAA772-1F2C-4B50-9DE5-87BA6B1A2041}" presName="spacing" presStyleCnt="0"/>
      <dgm:spPr/>
    </dgm:pt>
    <dgm:pt modelId="{0C673B02-8620-4CBF-BD66-8ED147F94B7D}" type="pres">
      <dgm:prSet presAssocID="{5D04E3C5-DBBB-4F00-A2C2-32798A7AEE40}" presName="composite" presStyleCnt="0"/>
      <dgm:spPr/>
    </dgm:pt>
    <dgm:pt modelId="{1E07F1C7-8597-47C4-B49A-FC54AC87018E}" type="pres">
      <dgm:prSet presAssocID="{5D04E3C5-DBBB-4F00-A2C2-32798A7AEE40}" presName="imgShp" presStyleLbl="fgImgPlace1" presStyleIdx="1" presStyleCnt="3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4CB2742-5366-4024-BECF-E000DC81D768}" type="pres">
      <dgm:prSet presAssocID="{5D04E3C5-DBBB-4F00-A2C2-32798A7AEE40}" presName="txShp" presStyleLbl="node1" presStyleIdx="1" presStyleCnt="3" custScaleY="136157">
        <dgm:presLayoutVars>
          <dgm:bulletEnabled val="1"/>
        </dgm:presLayoutVars>
      </dgm:prSet>
      <dgm:spPr/>
    </dgm:pt>
    <dgm:pt modelId="{C4CB3AD9-7234-4258-889E-603359A65E2D}" type="pres">
      <dgm:prSet presAssocID="{86A0E80D-91D9-4FEF-A76F-00FFEF4E3378}" presName="spacing" presStyleCnt="0"/>
      <dgm:spPr/>
    </dgm:pt>
    <dgm:pt modelId="{FF8B160B-83BC-4794-9F95-0B0DE3279B0C}" type="pres">
      <dgm:prSet presAssocID="{A8BB3263-CB22-4427-94A5-0319EDB524A5}" presName="composite" presStyleCnt="0"/>
      <dgm:spPr/>
    </dgm:pt>
    <dgm:pt modelId="{6D0B7E18-7353-4514-8358-C61274283FFF}" type="pres">
      <dgm:prSet presAssocID="{A8BB3263-CB22-4427-94A5-0319EDB524A5}" presName="imgShp" presStyleLbl="fgImgPlace1" presStyleIdx="2" presStyleCnt="3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04244EE-1E68-4356-AD1C-CDB49660EF3D}" type="pres">
      <dgm:prSet presAssocID="{A8BB3263-CB22-4427-94A5-0319EDB524A5}" presName="txShp" presStyleLbl="node1" presStyleIdx="2" presStyleCnt="3" custScaleY="144682">
        <dgm:presLayoutVars>
          <dgm:bulletEnabled val="1"/>
        </dgm:presLayoutVars>
      </dgm:prSet>
      <dgm:spPr/>
    </dgm:pt>
  </dgm:ptLst>
  <dgm:cxnLst>
    <dgm:cxn modelId="{70A6C107-8FE1-4146-AD4A-3D5A9DDFCD9E}" srcId="{57932D71-D693-4697-A79B-CF72EBFFE676}" destId="{5D04E3C5-DBBB-4F00-A2C2-32798A7AEE40}" srcOrd="1" destOrd="0" parTransId="{39D0EF2C-58F4-4AED-9F3F-5B8609912FF0}" sibTransId="{86A0E80D-91D9-4FEF-A76F-00FFEF4E3378}"/>
    <dgm:cxn modelId="{21B6133E-7A3A-440B-9DD9-2B0A3F9261F0}" srcId="{57932D71-D693-4697-A79B-CF72EBFFE676}" destId="{BCF5ED3E-2C15-4824-A0B0-9849DE788CE2}" srcOrd="0" destOrd="0" parTransId="{3F243B9D-C59A-4AB7-B6FA-201598D77C8B}" sibTransId="{58CAA772-1F2C-4B50-9DE5-87BA6B1A2041}"/>
    <dgm:cxn modelId="{7368E64A-737B-4D93-9063-2882F3014129}" type="presOf" srcId="{57932D71-D693-4697-A79B-CF72EBFFE676}" destId="{A397930F-384D-4A0B-BAED-C09D30B9AC7C}" srcOrd="0" destOrd="0" presId="urn:microsoft.com/office/officeart/2005/8/layout/vList3"/>
    <dgm:cxn modelId="{10D66A8B-11B5-49A5-A398-24489F15166D}" type="presOf" srcId="{5D04E3C5-DBBB-4F00-A2C2-32798A7AEE40}" destId="{94CB2742-5366-4024-BECF-E000DC81D768}" srcOrd="0" destOrd="0" presId="urn:microsoft.com/office/officeart/2005/8/layout/vList3"/>
    <dgm:cxn modelId="{5A9602C0-6469-43E6-9999-A4B1F24285C2}" type="presOf" srcId="{BCF5ED3E-2C15-4824-A0B0-9849DE788CE2}" destId="{C872B418-EDFF-404F-B307-F14300C6C32E}" srcOrd="0" destOrd="0" presId="urn:microsoft.com/office/officeart/2005/8/layout/vList3"/>
    <dgm:cxn modelId="{51EA22E4-A323-4200-AF0A-91A7FBD1C033}" type="presOf" srcId="{A8BB3263-CB22-4427-94A5-0319EDB524A5}" destId="{204244EE-1E68-4356-AD1C-CDB49660EF3D}" srcOrd="0" destOrd="0" presId="urn:microsoft.com/office/officeart/2005/8/layout/vList3"/>
    <dgm:cxn modelId="{4D9640F2-BB4B-47FE-B612-803880D56CBA}" srcId="{57932D71-D693-4697-A79B-CF72EBFFE676}" destId="{A8BB3263-CB22-4427-94A5-0319EDB524A5}" srcOrd="2" destOrd="0" parTransId="{F18AAB1F-A707-46B1-8E59-069E4943B9B1}" sibTransId="{29D4BE19-6829-4DB3-BC4E-1929FCC82477}"/>
    <dgm:cxn modelId="{AB929EB1-D620-4270-879A-283248589B2A}" type="presParOf" srcId="{A397930F-384D-4A0B-BAED-C09D30B9AC7C}" destId="{83BCF21B-BA63-49ED-AB37-09E03C19548A}" srcOrd="0" destOrd="0" presId="urn:microsoft.com/office/officeart/2005/8/layout/vList3"/>
    <dgm:cxn modelId="{BBE8E773-42BB-49BE-9A5E-3D86F37C54A0}" type="presParOf" srcId="{83BCF21B-BA63-49ED-AB37-09E03C19548A}" destId="{07FAF936-891A-4D46-8064-03A24E44554A}" srcOrd="0" destOrd="0" presId="urn:microsoft.com/office/officeart/2005/8/layout/vList3"/>
    <dgm:cxn modelId="{4DA5A94A-C008-4C47-B720-7B8C09A9E125}" type="presParOf" srcId="{83BCF21B-BA63-49ED-AB37-09E03C19548A}" destId="{C872B418-EDFF-404F-B307-F14300C6C32E}" srcOrd="1" destOrd="0" presId="urn:microsoft.com/office/officeart/2005/8/layout/vList3"/>
    <dgm:cxn modelId="{FF466EC9-EEF2-48DF-A37F-0326E526C737}" type="presParOf" srcId="{A397930F-384D-4A0B-BAED-C09D30B9AC7C}" destId="{79C9650A-B75D-4B1A-9D83-6AC4941412CF}" srcOrd="1" destOrd="0" presId="urn:microsoft.com/office/officeart/2005/8/layout/vList3"/>
    <dgm:cxn modelId="{E114162A-A6EE-4E29-AF5E-824AFBDA0931}" type="presParOf" srcId="{A397930F-384D-4A0B-BAED-C09D30B9AC7C}" destId="{0C673B02-8620-4CBF-BD66-8ED147F94B7D}" srcOrd="2" destOrd="0" presId="urn:microsoft.com/office/officeart/2005/8/layout/vList3"/>
    <dgm:cxn modelId="{47781FBD-96F4-4A72-894E-F52AF47F79A3}" type="presParOf" srcId="{0C673B02-8620-4CBF-BD66-8ED147F94B7D}" destId="{1E07F1C7-8597-47C4-B49A-FC54AC87018E}" srcOrd="0" destOrd="0" presId="urn:microsoft.com/office/officeart/2005/8/layout/vList3"/>
    <dgm:cxn modelId="{7BB645BF-9537-4ED3-AB2C-5D958F4AD2BF}" type="presParOf" srcId="{0C673B02-8620-4CBF-BD66-8ED147F94B7D}" destId="{94CB2742-5366-4024-BECF-E000DC81D768}" srcOrd="1" destOrd="0" presId="urn:microsoft.com/office/officeart/2005/8/layout/vList3"/>
    <dgm:cxn modelId="{90D51E90-D97B-414D-81D9-7CE8D669D8D1}" type="presParOf" srcId="{A397930F-384D-4A0B-BAED-C09D30B9AC7C}" destId="{C4CB3AD9-7234-4258-889E-603359A65E2D}" srcOrd="3" destOrd="0" presId="urn:microsoft.com/office/officeart/2005/8/layout/vList3"/>
    <dgm:cxn modelId="{8B72CEC3-372D-447D-BA24-4F272133B40A}" type="presParOf" srcId="{A397930F-384D-4A0B-BAED-C09D30B9AC7C}" destId="{FF8B160B-83BC-4794-9F95-0B0DE3279B0C}" srcOrd="4" destOrd="0" presId="urn:microsoft.com/office/officeart/2005/8/layout/vList3"/>
    <dgm:cxn modelId="{567B1482-4486-46D1-943D-3F5F09C1132E}" type="presParOf" srcId="{FF8B160B-83BC-4794-9F95-0B0DE3279B0C}" destId="{6D0B7E18-7353-4514-8358-C61274283FFF}" srcOrd="0" destOrd="0" presId="urn:microsoft.com/office/officeart/2005/8/layout/vList3"/>
    <dgm:cxn modelId="{7B4E4B7B-2E5E-4EB0-BA83-941FDDEF0B30}" type="presParOf" srcId="{FF8B160B-83BC-4794-9F95-0B0DE3279B0C}" destId="{204244EE-1E68-4356-AD1C-CDB49660EF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2B418-EDFF-404F-B307-F14300C6C32E}">
      <dsp:nvSpPr>
        <dsp:cNvPr id="0" name=""/>
        <dsp:cNvSpPr/>
      </dsp:nvSpPr>
      <dsp:spPr>
        <a:xfrm rot="10800000">
          <a:off x="1258956" y="255"/>
          <a:ext cx="3938864" cy="69865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3761" tIns="38100" rIns="71120" bIns="38100" numCol="1" spcCol="1270" anchor="ctr" anchorCtr="0">
          <a:noAutofit/>
        </a:bodyPr>
        <a:lstStyle/>
        <a:p>
          <a:pPr marL="0" lvl="0" indent="0" algn="l" defTabSz="444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/>
            <a:t>Los cultivos COLZA en toda Europa están generalmente bien establecidos</a:t>
          </a:r>
          <a:r>
            <a:rPr lang="fr-FR" sz="1000" b="1" kern="1200" dirty="0"/>
            <a:t> </a:t>
          </a:r>
          <a:r>
            <a:rPr lang="es-ES" sz="1000" b="0" kern="1200" dirty="0"/>
            <a:t>este año debido a las precipitaciones suficientes a finales de verano y otoño</a:t>
          </a:r>
          <a:endParaRPr lang="fr-FR" sz="1000" b="0" kern="1200" dirty="0"/>
        </a:p>
      </dsp:txBody>
      <dsp:txXfrm rot="10800000">
        <a:off x="1433619" y="255"/>
        <a:ext cx="3764201" cy="698651"/>
      </dsp:txXfrm>
    </dsp:sp>
    <dsp:sp modelId="{07FAF936-891A-4D46-8064-03A24E44554A}">
      <dsp:nvSpPr>
        <dsp:cNvPr id="0" name=""/>
        <dsp:cNvSpPr/>
      </dsp:nvSpPr>
      <dsp:spPr>
        <a:xfrm>
          <a:off x="909857" y="61852"/>
          <a:ext cx="575457" cy="575457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B2742-5366-4024-BECF-E000DC81D768}">
      <dsp:nvSpPr>
        <dsp:cNvPr id="0" name=""/>
        <dsp:cNvSpPr/>
      </dsp:nvSpPr>
      <dsp:spPr>
        <a:xfrm rot="10800000">
          <a:off x="1166900" y="870685"/>
          <a:ext cx="4061605" cy="78352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3761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kern="1200" dirty="0"/>
            <a:t>- </a:t>
          </a:r>
          <a:r>
            <a:rPr lang="es-ES" sz="900" b="1" kern="1200" dirty="0"/>
            <a:t>Alta presión de </a:t>
          </a:r>
          <a:r>
            <a:rPr lang="es-ES" sz="900" b="1" kern="1200" dirty="0" err="1"/>
            <a:t>TuYV</a:t>
          </a:r>
          <a:r>
            <a:rPr lang="es-ES" sz="900" b="1" kern="1200" dirty="0"/>
            <a:t> en nuestra encuesta de otoño y primavera, se ha observado una mayor actividad de pulgones este año</a:t>
          </a:r>
          <a:endParaRPr lang="fr-FR" sz="900" b="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kern="1200" dirty="0"/>
            <a:t>- </a:t>
          </a:r>
          <a:r>
            <a:rPr lang="es-ES" sz="900" b="0" kern="1200" dirty="0"/>
            <a:t>Debido al invierno suave y húmedo</a:t>
          </a:r>
          <a:r>
            <a:rPr lang="fr-FR" sz="900" b="0" kern="1200" dirty="0"/>
            <a:t>, </a:t>
          </a:r>
          <a:r>
            <a:rPr lang="es-ES" sz="900" b="1" kern="1200" dirty="0"/>
            <a:t>alta presión de LLS/CYL en UK,FR,DE</a:t>
          </a:r>
          <a:r>
            <a:rPr lang="fr-FR" sz="900" b="0" kern="1200" dirty="0"/>
            <a:t>.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Gran </a:t>
          </a:r>
          <a:r>
            <a:rPr lang="fr-FR" sz="900" b="1" kern="1200" dirty="0" err="1"/>
            <a:t>oportunidad</a:t>
          </a:r>
          <a:r>
            <a:rPr lang="fr-FR" sz="900" b="1" kern="1200" dirty="0"/>
            <a:t> </a:t>
          </a:r>
          <a:r>
            <a:rPr lang="es-ES" sz="900" b="0" kern="1200" dirty="0"/>
            <a:t>para </a:t>
          </a:r>
          <a:r>
            <a:rPr lang="es-ES" sz="900" b="0" kern="1200" dirty="0" err="1"/>
            <a:t>Limagrain</a:t>
          </a:r>
          <a:r>
            <a:rPr lang="es-ES" sz="900" b="0" kern="1200" dirty="0"/>
            <a:t> ya que tenemos los mejores híbridos resistentes en LLS/CYL</a:t>
          </a:r>
          <a:endParaRPr lang="fr-FR" sz="900" b="0" kern="1200" dirty="0"/>
        </a:p>
      </dsp:txBody>
      <dsp:txXfrm rot="10800000">
        <a:off x="1362781" y="870685"/>
        <a:ext cx="3865724" cy="783526"/>
      </dsp:txXfrm>
    </dsp:sp>
    <dsp:sp modelId="{1E07F1C7-8597-47C4-B49A-FC54AC87018E}">
      <dsp:nvSpPr>
        <dsp:cNvPr id="0" name=""/>
        <dsp:cNvSpPr/>
      </dsp:nvSpPr>
      <dsp:spPr>
        <a:xfrm>
          <a:off x="879171" y="974720"/>
          <a:ext cx="575457" cy="575457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4244EE-1E68-4356-AD1C-CDB49660EF3D}">
      <dsp:nvSpPr>
        <dsp:cNvPr id="0" name=""/>
        <dsp:cNvSpPr/>
      </dsp:nvSpPr>
      <dsp:spPr>
        <a:xfrm rot="10800000">
          <a:off x="1166900" y="1825990"/>
          <a:ext cx="4061605" cy="83258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3761" tIns="38100" rIns="71120" bIns="38100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s-ES" sz="1000" b="1" kern="1200" dirty="0"/>
            <a:t>Gracias a las precipitaciones significativas en marzo y abril, el cultivo se está desarrollando bien, con un alto potencial de rendimiento (Excepto : LT, SE, SP debido a la muerte por frío invernal o a la sequía) </a:t>
          </a:r>
          <a:endParaRPr lang="fr-FR" sz="1000" b="1" kern="1200" dirty="0"/>
        </a:p>
      </dsp:txBody>
      <dsp:txXfrm rot="10800000">
        <a:off x="1375046" y="1825990"/>
        <a:ext cx="3853459" cy="832583"/>
      </dsp:txXfrm>
    </dsp:sp>
    <dsp:sp modelId="{6D0B7E18-7353-4514-8358-C61274283FFF}">
      <dsp:nvSpPr>
        <dsp:cNvPr id="0" name=""/>
        <dsp:cNvSpPr/>
      </dsp:nvSpPr>
      <dsp:spPr>
        <a:xfrm>
          <a:off x="879171" y="1954553"/>
          <a:ext cx="575457" cy="575457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2B418-EDFF-404F-B307-F14300C6C32E}">
      <dsp:nvSpPr>
        <dsp:cNvPr id="0" name=""/>
        <dsp:cNvSpPr/>
      </dsp:nvSpPr>
      <dsp:spPr>
        <a:xfrm rot="10800000">
          <a:off x="907621" y="70"/>
          <a:ext cx="2884573" cy="4419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511" tIns="38100" rIns="71120" bIns="38100" numCol="1" spcCol="1270" anchor="ctr" anchorCtr="0">
          <a:noAutofit/>
        </a:bodyPr>
        <a:lstStyle/>
        <a:p>
          <a:pPr marL="0" lvl="0" indent="0" algn="l" defTabSz="444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kern="1200" dirty="0" err="1"/>
            <a:t>Siembras</a:t>
          </a:r>
          <a:r>
            <a:rPr lang="fr-FR" sz="1000" b="0" kern="1200" dirty="0"/>
            <a:t> </a:t>
          </a:r>
          <a:r>
            <a:rPr lang="fr-FR" sz="1000" b="0" kern="1200" dirty="0" err="1"/>
            <a:t>irregulares</a:t>
          </a:r>
          <a:r>
            <a:rPr lang="fr-FR" sz="1000" b="0" kern="1200" dirty="0"/>
            <a:t> y en muchas zonas </a:t>
          </a:r>
          <a:r>
            <a:rPr lang="fr-FR" sz="1000" b="0" kern="1200" dirty="0" err="1"/>
            <a:t>tardías</a:t>
          </a:r>
          <a:r>
            <a:rPr lang="fr-FR" sz="1000" b="0" kern="1200" dirty="0"/>
            <a:t>.</a:t>
          </a:r>
        </a:p>
      </dsp:txBody>
      <dsp:txXfrm rot="10800000">
        <a:off x="1018100" y="70"/>
        <a:ext cx="2774094" cy="441918"/>
      </dsp:txXfrm>
    </dsp:sp>
    <dsp:sp modelId="{07FAF936-891A-4D46-8064-03A24E44554A}">
      <dsp:nvSpPr>
        <dsp:cNvPr id="0" name=""/>
        <dsp:cNvSpPr/>
      </dsp:nvSpPr>
      <dsp:spPr>
        <a:xfrm>
          <a:off x="680680" y="39032"/>
          <a:ext cx="363994" cy="363994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B2742-5366-4024-BECF-E000DC81D768}">
      <dsp:nvSpPr>
        <dsp:cNvPr id="0" name=""/>
        <dsp:cNvSpPr/>
      </dsp:nvSpPr>
      <dsp:spPr>
        <a:xfrm rot="10800000">
          <a:off x="840205" y="543209"/>
          <a:ext cx="2974461" cy="49560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511" tIns="34290" rIns="64008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kern="1200" dirty="0" err="1"/>
            <a:t>Daños</a:t>
          </a:r>
          <a:r>
            <a:rPr lang="fr-FR" sz="900" b="0" kern="1200" dirty="0"/>
            <a:t> </a:t>
          </a:r>
          <a:r>
            <a:rPr lang="fr-FR" sz="900" b="0" kern="1200" dirty="0" err="1"/>
            <a:t>por</a:t>
          </a:r>
          <a:r>
            <a:rPr lang="fr-FR" sz="900" b="0" kern="1200" dirty="0"/>
            <a:t> </a:t>
          </a:r>
          <a:r>
            <a:rPr lang="fr-FR" sz="900" b="0" kern="1200" dirty="0" err="1"/>
            <a:t>heladas</a:t>
          </a:r>
          <a:r>
            <a:rPr lang="fr-FR" sz="900" b="0" kern="1200" dirty="0"/>
            <a:t> </a:t>
          </a:r>
          <a:r>
            <a:rPr lang="fr-FR" sz="900" b="0" kern="1200" dirty="0" err="1"/>
            <a:t>fuertes</a:t>
          </a:r>
          <a:r>
            <a:rPr lang="fr-FR" sz="900" b="0" kern="1200" dirty="0"/>
            <a:t> en el </a:t>
          </a:r>
          <a:r>
            <a:rPr lang="fr-FR" sz="900" b="0" kern="1200" dirty="0" err="1"/>
            <a:t>arranque</a:t>
          </a:r>
          <a:r>
            <a:rPr lang="fr-FR" sz="900" b="0" kern="1200" dirty="0"/>
            <a:t> de </a:t>
          </a:r>
          <a:r>
            <a:rPr lang="fr-FR" sz="900" b="0" kern="1200" dirty="0" err="1"/>
            <a:t>primavera</a:t>
          </a:r>
          <a:r>
            <a:rPr lang="fr-FR" sz="900" b="0" kern="1200" dirty="0"/>
            <a:t>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kern="1200" dirty="0" err="1"/>
            <a:t>Daños</a:t>
          </a:r>
          <a:r>
            <a:rPr lang="fr-FR" sz="900" b="0" kern="1200" dirty="0"/>
            <a:t> </a:t>
          </a:r>
          <a:r>
            <a:rPr lang="fr-FR" sz="900" b="0" kern="1200" dirty="0" err="1"/>
            <a:t>fuertes</a:t>
          </a:r>
          <a:r>
            <a:rPr lang="fr-FR" sz="900" b="0" kern="1200" dirty="0"/>
            <a:t> </a:t>
          </a:r>
          <a:r>
            <a:rPr lang="fr-FR" sz="900" b="0" kern="1200" dirty="0" err="1"/>
            <a:t>por</a:t>
          </a:r>
          <a:r>
            <a:rPr lang="fr-FR" sz="900" b="0" kern="1200" dirty="0"/>
            <a:t> </a:t>
          </a:r>
          <a:r>
            <a:rPr lang="fr-FR" sz="900" b="0" kern="1200" dirty="0" err="1"/>
            <a:t>plagas</a:t>
          </a:r>
          <a:r>
            <a:rPr lang="fr-FR" sz="900" b="0" kern="1200" dirty="0"/>
            <a:t>: </a:t>
          </a:r>
          <a:r>
            <a:rPr lang="fr-FR" sz="900" b="0" kern="1200" dirty="0" err="1"/>
            <a:t>gorgojo</a:t>
          </a:r>
          <a:r>
            <a:rPr lang="fr-FR" sz="900" b="0" kern="1200" dirty="0"/>
            <a:t> del </a:t>
          </a:r>
          <a:r>
            <a:rPr lang="fr-FR" sz="900" b="0" kern="1200" dirty="0" err="1"/>
            <a:t>tallo</a:t>
          </a:r>
          <a:r>
            <a:rPr lang="fr-FR" sz="900" b="0" kern="1200" dirty="0"/>
            <a:t>, </a:t>
          </a:r>
          <a:r>
            <a:rPr lang="fr-FR" sz="900" b="0" kern="1200" dirty="0" err="1"/>
            <a:t>pulgones</a:t>
          </a:r>
          <a:endParaRPr lang="fr-FR" sz="900" b="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0" kern="1200" dirty="0" err="1"/>
            <a:t>Pérdida</a:t>
          </a:r>
          <a:r>
            <a:rPr lang="fr-FR" sz="900" b="0" kern="1200" dirty="0"/>
            <a:t> </a:t>
          </a:r>
          <a:r>
            <a:rPr lang="fr-FR" sz="900" b="0" kern="1200" dirty="0" err="1"/>
            <a:t>por</a:t>
          </a:r>
          <a:r>
            <a:rPr lang="fr-FR" sz="900" b="0" kern="1200" dirty="0"/>
            <a:t> </a:t>
          </a:r>
          <a:r>
            <a:rPr lang="fr-FR" sz="900" b="0" kern="1200" dirty="0" err="1"/>
            <a:t>sequía</a:t>
          </a:r>
          <a:r>
            <a:rPr lang="fr-FR" sz="900" b="0" kern="1200" dirty="0"/>
            <a:t> en </a:t>
          </a:r>
          <a:r>
            <a:rPr lang="fr-FR" sz="900" b="0" kern="1200" dirty="0" err="1"/>
            <a:t>Andalucía</a:t>
          </a:r>
          <a:r>
            <a:rPr lang="fr-FR" sz="900" b="0" kern="1200" dirty="0"/>
            <a:t>. </a:t>
          </a:r>
        </a:p>
      </dsp:txBody>
      <dsp:txXfrm rot="10800000">
        <a:off x="964106" y="543209"/>
        <a:ext cx="2850560" cy="495603"/>
      </dsp:txXfrm>
    </dsp:sp>
    <dsp:sp modelId="{1E07F1C7-8597-47C4-B49A-FC54AC87018E}">
      <dsp:nvSpPr>
        <dsp:cNvPr id="0" name=""/>
        <dsp:cNvSpPr/>
      </dsp:nvSpPr>
      <dsp:spPr>
        <a:xfrm>
          <a:off x="658207" y="609014"/>
          <a:ext cx="363994" cy="363994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4244EE-1E68-4356-AD1C-CDB49660EF3D}">
      <dsp:nvSpPr>
        <dsp:cNvPr id="0" name=""/>
        <dsp:cNvSpPr/>
      </dsp:nvSpPr>
      <dsp:spPr>
        <a:xfrm rot="10800000">
          <a:off x="840205" y="1140034"/>
          <a:ext cx="2974461" cy="52663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511" tIns="38100" rIns="71120" bIns="38100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s-ES" sz="1000" b="1" kern="1200" dirty="0"/>
            <a:t>Maduraciones correctas gracias a la lluvia de las últimas semanas.</a:t>
          </a:r>
          <a:endParaRPr lang="fr-FR" sz="1000" b="1" kern="1200" dirty="0"/>
        </a:p>
      </dsp:txBody>
      <dsp:txXfrm rot="10800000">
        <a:off x="971863" y="1140034"/>
        <a:ext cx="2842803" cy="526634"/>
      </dsp:txXfrm>
    </dsp:sp>
    <dsp:sp modelId="{6D0B7E18-7353-4514-8358-C61274283FFF}">
      <dsp:nvSpPr>
        <dsp:cNvPr id="0" name=""/>
        <dsp:cNvSpPr/>
      </dsp:nvSpPr>
      <dsp:spPr>
        <a:xfrm>
          <a:off x="658207" y="1221354"/>
          <a:ext cx="363994" cy="363994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46638154-367A-B046-9B0F-679C819B2CE2}" type="datetime1">
              <a:rPr lang="de-DE" smtClean="0"/>
              <a:pPr/>
              <a:t>05.07.2023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7E87B607-AE3D-C343-8D2B-EB089DA10BD1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90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 eaLnBrk="1">
              <a:defRPr sz="1200"/>
            </a:lvl1pPr>
          </a:lstStyle>
          <a:p>
            <a:endParaRPr lang="fr-FR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A4A90879-7BAA-6A4D-AA37-628797FCA952}" type="datetime1">
              <a:rPr lang="fr-FR" smtClean="0"/>
              <a:pPr/>
              <a:t>05/07/2023</a:t>
            </a:fld>
            <a:endParaRPr lang="fr-FR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146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fr-FR" dirty="0" err="1"/>
              <a:t>Mastertextformat</a:t>
            </a:r>
            <a:r>
              <a:rPr lang="fr-FR" dirty="0"/>
              <a:t> </a:t>
            </a:r>
            <a:r>
              <a:rPr lang="fr-FR" dirty="0" err="1"/>
              <a:t>bearbeiten</a:t>
            </a:r>
            <a:endParaRPr lang="fr-FR" dirty="0"/>
          </a:p>
          <a:p>
            <a:pPr lvl="1"/>
            <a:r>
              <a:rPr lang="fr-FR" dirty="0" err="1"/>
              <a:t>Zweite</a:t>
            </a:r>
            <a:r>
              <a:rPr lang="fr-FR" dirty="0"/>
              <a:t> </a:t>
            </a:r>
            <a:r>
              <a:rPr lang="fr-FR" dirty="0" err="1"/>
              <a:t>Ebene</a:t>
            </a:r>
            <a:endParaRPr lang="fr-FR" dirty="0"/>
          </a:p>
          <a:p>
            <a:pPr lvl="2"/>
            <a:r>
              <a:rPr lang="fr-FR" dirty="0" err="1"/>
              <a:t>Dritte</a:t>
            </a:r>
            <a:r>
              <a:rPr lang="fr-FR" dirty="0"/>
              <a:t> </a:t>
            </a:r>
            <a:r>
              <a:rPr lang="fr-FR" dirty="0" err="1"/>
              <a:t>Ebene</a:t>
            </a:r>
            <a:endParaRPr lang="fr-FR" dirty="0"/>
          </a:p>
          <a:p>
            <a:pPr lvl="3"/>
            <a:r>
              <a:rPr lang="fr-FR" dirty="0" err="1"/>
              <a:t>Vierte</a:t>
            </a:r>
            <a:r>
              <a:rPr lang="fr-FR" dirty="0"/>
              <a:t> </a:t>
            </a:r>
            <a:r>
              <a:rPr lang="fr-FR" dirty="0" err="1"/>
              <a:t>Ebene</a:t>
            </a:r>
            <a:endParaRPr lang="fr-FR" dirty="0"/>
          </a:p>
          <a:p>
            <a:pPr lvl="4"/>
            <a:r>
              <a:rPr lang="fr-FR" dirty="0" err="1"/>
              <a:t>Fünfte</a:t>
            </a:r>
            <a:r>
              <a:rPr lang="fr-FR" dirty="0"/>
              <a:t> </a:t>
            </a:r>
            <a:r>
              <a:rPr lang="fr-FR" dirty="0" err="1"/>
              <a:t>Ebene</a:t>
            </a:r>
            <a:endParaRPr lang="fr-FR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 eaLnBrk="1">
              <a:defRPr sz="1200"/>
            </a:lvl1pPr>
          </a:lstStyle>
          <a:p>
            <a:endParaRPr lang="fr-FR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F9A6A7E8-472F-3841-8202-304F511408B2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6877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10" Type="http://schemas.openxmlformats.org/officeDocument/2006/relationships/image" Target="../media/image8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8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al Chapter Head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FDC2B3C-0A56-4185-82C1-E3CCC4207C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9327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FDC2B3C-0A56-4185-82C1-E3CCC4207C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small bird on a plant&#10;&#10;Description automatically generated with low confidence">
            <a:extLst>
              <a:ext uri="{FF2B5EF4-FFF2-40B4-BE49-F238E27FC236}">
                <a16:creationId xmlns:a16="http://schemas.microsoft.com/office/drawing/2014/main" id="{B4720183-3216-95F7-88C0-E5DD82D150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Bild 11" descr="Limagrain_Logo.png">
            <a:extLst>
              <a:ext uri="{FF2B5EF4-FFF2-40B4-BE49-F238E27FC236}">
                <a16:creationId xmlns:a16="http://schemas.microsoft.com/office/drawing/2014/main" id="{B042D52A-89C4-42CA-9822-5EA428E7C0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6CDA11-A779-440A-A8B0-2D9B8F353F6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85" y="4751073"/>
            <a:ext cx="1803400" cy="279400"/>
          </a:xfrm>
          <a:prstGeom prst="rect">
            <a:avLst/>
          </a:prstGeom>
        </p:spPr>
      </p:pic>
      <p:sp>
        <p:nvSpPr>
          <p:cNvPr id="20" name="Rechteck 15">
            <a:extLst>
              <a:ext uri="{FF2B5EF4-FFF2-40B4-BE49-F238E27FC236}">
                <a16:creationId xmlns:a16="http://schemas.microsoft.com/office/drawing/2014/main" id="{36290C1F-C7CA-48D9-82BB-7F7DDA7B233F}"/>
              </a:ext>
            </a:extLst>
          </p:cNvPr>
          <p:cNvSpPr/>
          <p:nvPr userDrawn="1"/>
        </p:nvSpPr>
        <p:spPr>
          <a:xfrm>
            <a:off x="914400" y="3093931"/>
            <a:ext cx="8229600" cy="1648430"/>
          </a:xfrm>
          <a:prstGeom prst="rect">
            <a:avLst/>
          </a:prstGeom>
          <a:solidFill>
            <a:srgbClr val="E30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cxnSp>
        <p:nvCxnSpPr>
          <p:cNvPr id="21" name="Gerade Verbindung 13">
            <a:extLst>
              <a:ext uri="{FF2B5EF4-FFF2-40B4-BE49-F238E27FC236}">
                <a16:creationId xmlns:a16="http://schemas.microsoft.com/office/drawing/2014/main" id="{B8220319-85D7-4DB4-9217-6EFDEF2BC053}"/>
              </a:ext>
            </a:extLst>
          </p:cNvPr>
          <p:cNvCxnSpPr/>
          <p:nvPr userDrawn="1"/>
        </p:nvCxnSpPr>
        <p:spPr>
          <a:xfrm>
            <a:off x="1079506" y="4070914"/>
            <a:ext cx="7960995" cy="0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ihandform 19">
            <a:extLst>
              <a:ext uri="{FF2B5EF4-FFF2-40B4-BE49-F238E27FC236}">
                <a16:creationId xmlns:a16="http://schemas.microsoft.com/office/drawing/2014/main" id="{8F36FDE7-DB00-40EB-9EE4-363E8961FECC}"/>
              </a:ext>
            </a:extLst>
          </p:cNvPr>
          <p:cNvSpPr/>
          <p:nvPr userDrawn="1"/>
        </p:nvSpPr>
        <p:spPr>
          <a:xfrm>
            <a:off x="1079308" y="3272862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E38F0E-87D9-4C3D-BFD6-E4EFE32D8E7E}"/>
              </a:ext>
            </a:extLst>
          </p:cNvPr>
          <p:cNvSpPr txBox="1"/>
          <p:nvPr userDrawn="1"/>
        </p:nvSpPr>
        <p:spPr>
          <a:xfrm>
            <a:off x="3927163" y="4926132"/>
            <a:ext cx="0" cy="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>
              <a:solidFill>
                <a:srgbClr val="77777A"/>
              </a:solidFill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BD179F6-3D55-46D4-B012-D663AD88D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9506" y="4104802"/>
            <a:ext cx="7958455" cy="512576"/>
          </a:xfrm>
          <a:prstGeom prst="rect">
            <a:avLst/>
          </a:prstGeom>
        </p:spPr>
        <p:txBody>
          <a:bodyPr vert="horz" lIns="36000" tIns="0" rIns="0" bIns="0" anchor="ctr">
            <a:normAutofit/>
          </a:bodyPr>
          <a:lstStyle>
            <a:lvl1pPr algn="l">
              <a:spcBef>
                <a:spcPts val="0"/>
              </a:spcBef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fr-FR" dirty="0" err="1"/>
              <a:t>Subheadline</a:t>
            </a:r>
            <a:br>
              <a:rPr lang="fr-FR" dirty="0"/>
            </a:br>
            <a:r>
              <a:rPr lang="fr-FR" dirty="0" err="1"/>
              <a:t>Subheadline</a:t>
            </a:r>
            <a:endParaRPr lang="fr-FR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E136EE1-4ACF-475B-9DA1-9E5E3C6D06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6" y="3313603"/>
            <a:ext cx="7958455" cy="723422"/>
          </a:xfrm>
        </p:spPr>
        <p:txBody>
          <a:bodyPr lIns="3600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General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Heading</a:t>
            </a:r>
            <a:endParaRPr lang="fr-FR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E296B0-1969-45BD-887B-EA9FE1E3AE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753" y="2644506"/>
            <a:ext cx="661955" cy="6619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4695A8-AFB7-48C0-B15A-20997881DA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6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ilseed Rape Chapter Heading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FDC2B3C-0A56-4185-82C1-E3CCC4207C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5582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5" progId="TCLayout.ActiveDocument.1">
                  <p:embed/>
                </p:oleObj>
              </mc:Choice>
              <mc:Fallback>
                <p:oleObj name="think-cell Slide" r:id="rId4" imgW="359" imgH="35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FDC2B3C-0A56-4185-82C1-E3CCC4207C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Bild 11" descr="Limagrain_Logo.png">
            <a:extLst>
              <a:ext uri="{FF2B5EF4-FFF2-40B4-BE49-F238E27FC236}">
                <a16:creationId xmlns:a16="http://schemas.microsoft.com/office/drawing/2014/main" id="{B042D52A-89C4-42CA-9822-5EA428E7C0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6CDA11-A779-440A-A8B0-2D9B8F353F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35" y="4815198"/>
            <a:ext cx="1803400" cy="279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E38F0E-87D9-4C3D-BFD6-E4EFE32D8E7E}"/>
              </a:ext>
            </a:extLst>
          </p:cNvPr>
          <p:cNvSpPr txBox="1"/>
          <p:nvPr userDrawn="1"/>
        </p:nvSpPr>
        <p:spPr>
          <a:xfrm>
            <a:off x="3927163" y="4926132"/>
            <a:ext cx="0" cy="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>
              <a:solidFill>
                <a:srgbClr val="77777A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4695A8-AFB7-48C0-B15A-20997881DA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  <p:sp>
        <p:nvSpPr>
          <p:cNvPr id="15" name="Rechteck 15">
            <a:extLst>
              <a:ext uri="{FF2B5EF4-FFF2-40B4-BE49-F238E27FC236}">
                <a16:creationId xmlns:a16="http://schemas.microsoft.com/office/drawing/2014/main" id="{9EA8CFF2-3C03-4E03-84EC-F5F0092D02A3}"/>
              </a:ext>
            </a:extLst>
          </p:cNvPr>
          <p:cNvSpPr/>
          <p:nvPr userDrawn="1"/>
        </p:nvSpPr>
        <p:spPr>
          <a:xfrm>
            <a:off x="914400" y="3093931"/>
            <a:ext cx="8229600" cy="1648430"/>
          </a:xfrm>
          <a:prstGeom prst="rect">
            <a:avLst/>
          </a:prstGeom>
          <a:solidFill>
            <a:srgbClr val="E30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5C0184E4-F6C5-4723-B2CF-0D1683C462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9506" y="4104802"/>
            <a:ext cx="7958455" cy="512576"/>
          </a:xfrm>
          <a:prstGeom prst="rect">
            <a:avLst/>
          </a:prstGeom>
        </p:spPr>
        <p:txBody>
          <a:bodyPr lIns="36000" tIns="0" rIns="0" bIns="0" anchor="ctr">
            <a:normAutofit/>
          </a:bodyPr>
          <a:lstStyle>
            <a:lvl1pPr algn="l">
              <a:spcBef>
                <a:spcPts val="0"/>
              </a:spcBef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fr-FR" dirty="0" err="1"/>
              <a:t>Subheadline</a:t>
            </a:r>
            <a:br>
              <a:rPr lang="fr-FR" dirty="0"/>
            </a:br>
            <a:r>
              <a:rPr lang="fr-FR" dirty="0" err="1"/>
              <a:t>Subheadline</a:t>
            </a:r>
            <a:endParaRPr lang="fr-FR" dirty="0"/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7B29E1F7-8D50-4AD6-A2C7-C8C6ECC50C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9506" y="3313603"/>
            <a:ext cx="7958455" cy="723422"/>
          </a:xfrm>
        </p:spPr>
        <p:txBody>
          <a:bodyPr lIns="3600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Chapter</a:t>
            </a:r>
            <a:r>
              <a:rPr lang="fr-FR" dirty="0"/>
              <a:t> for </a:t>
            </a:r>
            <a:r>
              <a:rPr lang="fr-FR" dirty="0" err="1"/>
              <a:t>oilseed</a:t>
            </a:r>
            <a:r>
              <a:rPr lang="fr-FR" dirty="0"/>
              <a:t> </a:t>
            </a:r>
            <a:r>
              <a:rPr lang="fr-FR" dirty="0" err="1"/>
              <a:t>rape</a:t>
            </a:r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rows</a:t>
            </a:r>
            <a:endParaRPr lang="fr-FR" dirty="0"/>
          </a:p>
        </p:txBody>
      </p:sp>
      <p:sp>
        <p:nvSpPr>
          <p:cNvPr id="29" name="Freihandform 19">
            <a:extLst>
              <a:ext uri="{FF2B5EF4-FFF2-40B4-BE49-F238E27FC236}">
                <a16:creationId xmlns:a16="http://schemas.microsoft.com/office/drawing/2014/main" id="{B3977EEB-927F-4105-8EBE-1949552B8E32}"/>
              </a:ext>
            </a:extLst>
          </p:cNvPr>
          <p:cNvSpPr/>
          <p:nvPr userDrawn="1"/>
        </p:nvSpPr>
        <p:spPr>
          <a:xfrm>
            <a:off x="1079506" y="3272862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cxnSp>
        <p:nvCxnSpPr>
          <p:cNvPr id="30" name="Gerade Verbindung 13">
            <a:extLst>
              <a:ext uri="{FF2B5EF4-FFF2-40B4-BE49-F238E27FC236}">
                <a16:creationId xmlns:a16="http://schemas.microsoft.com/office/drawing/2014/main" id="{C10A476D-FAAA-4E57-A571-6B48034F32DC}"/>
              </a:ext>
            </a:extLst>
          </p:cNvPr>
          <p:cNvCxnSpPr/>
          <p:nvPr userDrawn="1"/>
        </p:nvCxnSpPr>
        <p:spPr>
          <a:xfrm>
            <a:off x="1079506" y="4070914"/>
            <a:ext cx="7958455" cy="0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D38E463A-82E5-4F87-ABE8-B025F8E136D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753" y="2644506"/>
            <a:ext cx="661955" cy="6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4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2299047"/>
              </p:ext>
            </p:extLst>
          </p:nvPr>
        </p:nvGraphicFramePr>
        <p:xfrm>
          <a:off x="1591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ihandform 8"/>
          <p:cNvSpPr/>
          <p:nvPr userDrawn="1"/>
        </p:nvSpPr>
        <p:spPr>
          <a:xfrm>
            <a:off x="603057" y="3622129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10" name="Freihandform 9"/>
          <p:cNvSpPr/>
          <p:nvPr userDrawn="1"/>
        </p:nvSpPr>
        <p:spPr>
          <a:xfrm>
            <a:off x="603057" y="3992156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28" name="Titel 1"/>
          <p:cNvSpPr>
            <a:spLocks noGrp="1"/>
          </p:cNvSpPr>
          <p:nvPr>
            <p:ph type="title" hasCustomPrompt="1"/>
          </p:nvPr>
        </p:nvSpPr>
        <p:spPr>
          <a:xfrm>
            <a:off x="1179767" y="144738"/>
            <a:ext cx="7062335" cy="40413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Headline</a:t>
            </a:r>
          </a:p>
        </p:txBody>
      </p:sp>
      <p:sp>
        <p:nvSpPr>
          <p:cNvPr id="21" name="Textplatzhalter 32"/>
          <p:cNvSpPr txBox="1">
            <a:spLocks/>
          </p:cNvSpPr>
          <p:nvPr userDrawn="1"/>
        </p:nvSpPr>
        <p:spPr>
          <a:xfrm>
            <a:off x="386398" y="4841366"/>
            <a:ext cx="1565770" cy="217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00" dirty="0" err="1">
                <a:solidFill>
                  <a:srgbClr val="7F7F7F"/>
                </a:solidFill>
              </a:rPr>
              <a:t>Limagrain</a:t>
            </a:r>
            <a:r>
              <a:rPr lang="fr-FR" sz="1000" dirty="0">
                <a:solidFill>
                  <a:srgbClr val="7F7F7F"/>
                </a:solidFill>
              </a:rPr>
              <a:t> Field </a:t>
            </a:r>
            <a:r>
              <a:rPr lang="fr-FR" sz="1000" dirty="0" err="1">
                <a:solidFill>
                  <a:srgbClr val="7F7F7F"/>
                </a:solidFill>
              </a:rPr>
              <a:t>Seeds</a:t>
            </a:r>
            <a:endParaRPr lang="fr-FR" sz="1000" dirty="0">
              <a:solidFill>
                <a:srgbClr val="7F7F7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79767" y="549130"/>
            <a:ext cx="7062335" cy="538163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rgbClr val="77777A"/>
                </a:solidFill>
              </a:defRPr>
            </a:lvl1pPr>
          </a:lstStyle>
          <a:p>
            <a:pPr lvl="0"/>
            <a:r>
              <a:rPr lang="fr-FR" dirty="0" err="1"/>
              <a:t>Subhead</a:t>
            </a:r>
            <a:endParaRPr lang="fr-FR" dirty="0"/>
          </a:p>
        </p:txBody>
      </p:sp>
      <p:cxnSp>
        <p:nvCxnSpPr>
          <p:cNvPr id="16" name="Gerade Verbindung 15"/>
          <p:cNvCxnSpPr/>
          <p:nvPr userDrawn="1"/>
        </p:nvCxnSpPr>
        <p:spPr>
          <a:xfrm flipV="1">
            <a:off x="386398" y="4785780"/>
            <a:ext cx="8757603" cy="4739"/>
          </a:xfrm>
          <a:prstGeom prst="line">
            <a:avLst/>
          </a:prstGeom>
          <a:ln w="12700" cmpd="sng">
            <a:solidFill>
              <a:srgbClr val="E300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>
              <a:buSzPct val="75000"/>
              <a:buFontTx/>
              <a:buBlip>
                <a:blip r:embed="rId5"/>
              </a:buBlip>
              <a:defRPr baseline="0"/>
            </a:lvl1pPr>
            <a:lvl2pPr>
              <a:defRPr/>
            </a:lvl2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bullet</a:t>
            </a:r>
            <a:r>
              <a:rPr lang="fr-FR" dirty="0"/>
              <a:t> point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bullet</a:t>
            </a:r>
            <a:r>
              <a:rPr lang="fr-FR" dirty="0"/>
              <a:t> point</a:t>
            </a:r>
          </a:p>
        </p:txBody>
      </p:sp>
      <p:pic>
        <p:nvPicPr>
          <p:cNvPr id="15" name="Bild 11" descr="Limagrain_Log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3F31D7-B1B5-9B46-A80B-94D663AB77F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5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3622468"/>
              </p:ext>
            </p:extLst>
          </p:nvPr>
        </p:nvGraphicFramePr>
        <p:xfrm>
          <a:off x="1591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DF89C186-97AB-9B74-C50B-6F256D783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17" y="498650"/>
            <a:ext cx="445683" cy="428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32EB09-875B-31E5-9824-496F59DDF646}"/>
              </a:ext>
            </a:extLst>
          </p:cNvPr>
          <p:cNvSpPr/>
          <p:nvPr userDrawn="1"/>
        </p:nvSpPr>
        <p:spPr>
          <a:xfrm>
            <a:off x="8698317" y="-914"/>
            <a:ext cx="445683" cy="68931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ihandform 8"/>
          <p:cNvSpPr/>
          <p:nvPr userDrawn="1"/>
        </p:nvSpPr>
        <p:spPr>
          <a:xfrm>
            <a:off x="603057" y="3622129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10" name="Freihandform 9"/>
          <p:cNvSpPr/>
          <p:nvPr userDrawn="1"/>
        </p:nvSpPr>
        <p:spPr>
          <a:xfrm>
            <a:off x="603057" y="3992156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28" name="Titel 1"/>
          <p:cNvSpPr>
            <a:spLocks noGrp="1"/>
          </p:cNvSpPr>
          <p:nvPr>
            <p:ph type="title" hasCustomPrompt="1"/>
          </p:nvPr>
        </p:nvSpPr>
        <p:spPr>
          <a:xfrm>
            <a:off x="1179767" y="144738"/>
            <a:ext cx="7062335" cy="375010"/>
          </a:xfrm>
          <a:prstGeom prst="rect">
            <a:avLst/>
          </a:prstGeom>
          <a:noFill/>
        </p:spPr>
        <p:txBody>
          <a:bodyPr vert="horz" anchor="t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Headline</a:t>
            </a:r>
          </a:p>
        </p:txBody>
      </p:sp>
      <p:sp>
        <p:nvSpPr>
          <p:cNvPr id="21" name="Textplatzhalter 32"/>
          <p:cNvSpPr txBox="1">
            <a:spLocks/>
          </p:cNvSpPr>
          <p:nvPr userDrawn="1"/>
        </p:nvSpPr>
        <p:spPr>
          <a:xfrm>
            <a:off x="329537" y="4846383"/>
            <a:ext cx="1565770" cy="217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00" dirty="0" err="1">
                <a:solidFill>
                  <a:srgbClr val="7F7F7F"/>
                </a:solidFill>
              </a:rPr>
              <a:t>Limagrain</a:t>
            </a:r>
            <a:r>
              <a:rPr lang="fr-FR" sz="1000" dirty="0">
                <a:solidFill>
                  <a:srgbClr val="7F7F7F"/>
                </a:solidFill>
              </a:rPr>
              <a:t> Field </a:t>
            </a:r>
            <a:r>
              <a:rPr lang="fr-FR" sz="1000" dirty="0" err="1">
                <a:solidFill>
                  <a:srgbClr val="7F7F7F"/>
                </a:solidFill>
              </a:rPr>
              <a:t>Seeds</a:t>
            </a:r>
            <a:endParaRPr lang="fr-FR" sz="1000" dirty="0">
              <a:solidFill>
                <a:srgbClr val="7F7F7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79767" y="549130"/>
            <a:ext cx="7062335" cy="538163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rgbClr val="77777A"/>
                </a:solidFill>
              </a:defRPr>
            </a:lvl1pPr>
          </a:lstStyle>
          <a:p>
            <a:pPr lvl="0"/>
            <a:r>
              <a:rPr lang="fr-FR" dirty="0" err="1"/>
              <a:t>Subhead</a:t>
            </a:r>
            <a:endParaRPr lang="fr-FR" dirty="0"/>
          </a:p>
        </p:txBody>
      </p:sp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>
              <a:buSzPct val="75000"/>
              <a:buFontTx/>
              <a:buBlip>
                <a:blip r:embed="rId6"/>
              </a:buBlip>
              <a:defRPr baseline="0"/>
            </a:lvl1pPr>
            <a:lvl2pPr>
              <a:defRPr/>
            </a:lvl2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bullet</a:t>
            </a:r>
            <a:r>
              <a:rPr lang="fr-FR" dirty="0"/>
              <a:t> point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bullet</a:t>
            </a:r>
            <a:r>
              <a:rPr lang="fr-FR" dirty="0"/>
              <a:t> 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F31D7-B1B5-9B46-A80B-94D663AB77F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1C5268-C2A8-4957-916D-DD1BE54D2BB4}"/>
              </a:ext>
            </a:extLst>
          </p:cNvPr>
          <p:cNvSpPr/>
          <p:nvPr userDrawn="1"/>
        </p:nvSpPr>
        <p:spPr>
          <a:xfrm>
            <a:off x="8764695" y="4785780"/>
            <a:ext cx="379307" cy="3577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15"/>
          <p:cNvCxnSpPr/>
          <p:nvPr userDrawn="1"/>
        </p:nvCxnSpPr>
        <p:spPr>
          <a:xfrm flipV="1">
            <a:off x="386398" y="4785780"/>
            <a:ext cx="8757603" cy="4739"/>
          </a:xfrm>
          <a:prstGeom prst="line">
            <a:avLst/>
          </a:prstGeom>
          <a:ln w="12700" cmpd="sng">
            <a:solidFill>
              <a:srgbClr val="E300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1" descr="Limagrain_Log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1C47C5-6441-14EC-9F12-890C919884E0}"/>
              </a:ext>
            </a:extLst>
          </p:cNvPr>
          <p:cNvSpPr/>
          <p:nvPr userDrawn="1"/>
        </p:nvSpPr>
        <p:spPr>
          <a:xfrm>
            <a:off x="8698317" y="2466975"/>
            <a:ext cx="445683" cy="2314575"/>
          </a:xfrm>
          <a:prstGeom prst="rect">
            <a:avLst/>
          </a:prstGeom>
          <a:gradFill>
            <a:gsLst>
              <a:gs pos="43000">
                <a:srgbClr val="D7BE16">
                  <a:alpha val="63000"/>
                </a:srgbClr>
              </a:gs>
              <a:gs pos="0">
                <a:srgbClr val="D7BE16"/>
              </a:gs>
              <a:gs pos="100000">
                <a:srgbClr val="D7BE16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5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act vers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914400" y="2969230"/>
            <a:ext cx="8229600" cy="1773133"/>
          </a:xfrm>
          <a:prstGeom prst="rect">
            <a:avLst/>
          </a:prstGeom>
          <a:solidFill>
            <a:srgbClr val="E30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prstClr val="white"/>
                </a:solidFill>
              </a:rPr>
              <a:t>Limagrain</a:t>
            </a:r>
            <a:r>
              <a:rPr lang="de-DE" sz="2000" b="1" dirty="0">
                <a:solidFill>
                  <a:prstClr val="white"/>
                </a:solidFill>
              </a:rPr>
              <a:t> </a:t>
            </a:r>
            <a:r>
              <a:rPr lang="de-DE" sz="2000" b="1" dirty="0" err="1">
                <a:solidFill>
                  <a:prstClr val="white"/>
                </a:solidFill>
              </a:rPr>
              <a:t>Ibérica</a:t>
            </a:r>
            <a:r>
              <a:rPr lang="de-DE" sz="2000" b="1" dirty="0">
                <a:solidFill>
                  <a:prstClr val="white"/>
                </a:solidFill>
              </a:rPr>
              <a:t> – </a:t>
            </a:r>
            <a:r>
              <a:rPr lang="de-DE" sz="2000" b="0" dirty="0" err="1">
                <a:solidFill>
                  <a:prstClr val="white"/>
                </a:solidFill>
              </a:rPr>
              <a:t>Dpto</a:t>
            </a:r>
            <a:r>
              <a:rPr lang="de-DE" sz="2000" b="0">
                <a:solidFill>
                  <a:prstClr val="white"/>
                </a:solidFill>
              </a:rPr>
              <a:t>. </a:t>
            </a:r>
            <a:r>
              <a:rPr lang="de-DE" sz="2000" b="0" dirty="0">
                <a:solidFill>
                  <a:prstClr val="white"/>
                </a:solidFill>
              </a:rPr>
              <a:t>Marketing-</a:t>
            </a:r>
            <a:r>
              <a:rPr lang="de-DE" sz="2000" b="0" dirty="0" err="1">
                <a:solidFill>
                  <a:prstClr val="white"/>
                </a:solidFill>
              </a:rPr>
              <a:t>Comercial</a:t>
            </a:r>
            <a:endParaRPr lang="de-DE" sz="2000" b="0" dirty="0">
              <a:solidFill>
                <a:prstClr val="white"/>
              </a:solidFill>
            </a:endParaRPr>
          </a:p>
          <a:p>
            <a:pPr algn="ctr"/>
            <a:r>
              <a:rPr lang="fr-FR" sz="1600" dirty="0" err="1">
                <a:solidFill>
                  <a:prstClr val="white"/>
                </a:solidFill>
              </a:rPr>
              <a:t>Ctra</a:t>
            </a:r>
            <a:r>
              <a:rPr lang="fr-FR" sz="1600" dirty="0">
                <a:solidFill>
                  <a:prstClr val="white"/>
                </a:solidFill>
              </a:rPr>
              <a:t>. Pamplona-Huesca, Km 12 - 31.470 </a:t>
            </a:r>
            <a:r>
              <a:rPr lang="fr-FR" sz="1600" dirty="0" err="1">
                <a:solidFill>
                  <a:prstClr val="white"/>
                </a:solidFill>
              </a:rPr>
              <a:t>Elorz</a:t>
            </a:r>
            <a:r>
              <a:rPr lang="fr-FR" sz="1600" dirty="0">
                <a:solidFill>
                  <a:prstClr val="white"/>
                </a:solidFill>
              </a:rPr>
              <a:t> (</a:t>
            </a:r>
            <a:r>
              <a:rPr lang="fr-FR" sz="1600" dirty="0" err="1">
                <a:solidFill>
                  <a:prstClr val="white"/>
                </a:solidFill>
              </a:rPr>
              <a:t>Navarra</a:t>
            </a:r>
            <a:r>
              <a:rPr lang="fr-FR" sz="1600" dirty="0">
                <a:solidFill>
                  <a:prstClr val="white"/>
                </a:solidFill>
              </a:rPr>
              <a:t>) - España</a:t>
            </a:r>
          </a:p>
          <a:p>
            <a:pPr algn="ctr"/>
            <a:r>
              <a:rPr lang="fr-FR" sz="1600" dirty="0">
                <a:solidFill>
                  <a:prstClr val="white"/>
                </a:solidFill>
              </a:rPr>
              <a:t>Tel. : +948 36 82 99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i="1" dirty="0">
                <a:solidFill>
                  <a:prstClr val="white"/>
                </a:solidFill>
              </a:rPr>
              <a:t>Photos : </a:t>
            </a:r>
            <a:r>
              <a:rPr lang="fr-FR" sz="500" i="1" dirty="0" err="1">
                <a:solidFill>
                  <a:prstClr val="white"/>
                </a:solidFill>
              </a:rPr>
              <a:t>Istock</a:t>
            </a:r>
            <a:endParaRPr lang="fr-FR" sz="2400" dirty="0">
              <a:solidFill>
                <a:prstClr val="white">
                  <a:lumMod val="75000"/>
                </a:prstClr>
              </a:solidFill>
            </a:endParaRPr>
          </a:p>
          <a:p>
            <a:pPr algn="ctr"/>
            <a:r>
              <a:rPr lang="fr-FR" sz="500" i="1" dirty="0">
                <a:solidFill>
                  <a:prstClr val="white"/>
                </a:solidFill>
              </a:rPr>
              <a:t>S.A.S. au </a:t>
            </a:r>
            <a:r>
              <a:rPr lang="fr-FR" sz="500" i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capital de 10 543 346,75 </a:t>
            </a:r>
            <a:r>
              <a:rPr lang="fr-FR" sz="500" i="1" dirty="0">
                <a:solidFill>
                  <a:prstClr val="white"/>
                </a:solidFill>
              </a:rPr>
              <a:t>€ - SIREN 542 009 824  RCS Clermont-Ferrand- APE : 0111Z  - N° TVA </a:t>
            </a:r>
            <a:r>
              <a:rPr lang="fr-FR" sz="500" i="1" dirty="0" err="1">
                <a:solidFill>
                  <a:prstClr val="white"/>
                </a:solidFill>
              </a:rPr>
              <a:t>intracomm</a:t>
            </a:r>
            <a:r>
              <a:rPr lang="fr-FR" sz="500" i="1" dirty="0">
                <a:solidFill>
                  <a:prstClr val="white"/>
                </a:solidFill>
              </a:rPr>
              <a:t>. FR54 542 009 824</a:t>
            </a:r>
            <a:endParaRPr lang="fr-FR" sz="300" i="1" dirty="0">
              <a:solidFill>
                <a:prstClr val="white"/>
              </a:solidFill>
            </a:endParaRPr>
          </a:p>
          <a:p>
            <a:pPr algn="ctr"/>
            <a:endParaRPr lang="fr-FR" sz="3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de-DE" sz="2000" b="1" dirty="0">
                <a:solidFill>
                  <a:prstClr val="white"/>
                </a:solidFill>
              </a:rPr>
              <a:t>www.lgseeds.es</a:t>
            </a:r>
          </a:p>
        </p:txBody>
      </p:sp>
      <p:sp>
        <p:nvSpPr>
          <p:cNvPr id="21" name="Freihandform 20"/>
          <p:cNvSpPr/>
          <p:nvPr userDrawn="1"/>
        </p:nvSpPr>
        <p:spPr>
          <a:xfrm>
            <a:off x="1069783" y="3138362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22" name="Freihandform 21"/>
          <p:cNvSpPr/>
          <p:nvPr userDrawn="1"/>
        </p:nvSpPr>
        <p:spPr>
          <a:xfrm>
            <a:off x="1069783" y="4554284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pic>
        <p:nvPicPr>
          <p:cNvPr id="27" name="Bild 11" descr="Limagrain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pic>
        <p:nvPicPr>
          <p:cNvPr id="30" name="Bild 1" descr="facebook_icon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69" y="4297226"/>
            <a:ext cx="207264" cy="210312"/>
          </a:xfrm>
          <a:prstGeom prst="rect">
            <a:avLst/>
          </a:prstGeom>
        </p:spPr>
      </p:pic>
      <p:pic>
        <p:nvPicPr>
          <p:cNvPr id="31" name="Bild 3" descr="youtube_icon_white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083" y="4299085"/>
            <a:ext cx="179832" cy="210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A1649-B976-C14D-AE85-ECE6F0D5B0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04" y="4775542"/>
            <a:ext cx="1803400" cy="27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4F13E-F447-D34F-822F-D9EED8033B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  <p:grpSp>
        <p:nvGrpSpPr>
          <p:cNvPr id="44" name="Graphic 4">
            <a:extLst>
              <a:ext uri="{FF2B5EF4-FFF2-40B4-BE49-F238E27FC236}">
                <a16:creationId xmlns:a16="http://schemas.microsoft.com/office/drawing/2014/main" id="{2ACF96BA-CEC3-A468-FB69-A4764D1645BB}"/>
              </a:ext>
            </a:extLst>
          </p:cNvPr>
          <p:cNvGrpSpPr/>
          <p:nvPr/>
        </p:nvGrpSpPr>
        <p:grpSpPr>
          <a:xfrm>
            <a:off x="2491137" y="2662399"/>
            <a:ext cx="493021" cy="475963"/>
            <a:chOff x="1988523" y="2649510"/>
            <a:chExt cx="493021" cy="47596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97486A2-1E46-D92B-B901-E0593201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8523" y="2649510"/>
              <a:ext cx="493021" cy="475963"/>
            </a:xfrm>
            <a:custGeom>
              <a:avLst/>
              <a:gdLst>
                <a:gd name="connsiteX0" fmla="*/ 62 w 493021"/>
                <a:gd name="connsiteY0" fmla="*/ -43 h 475963"/>
                <a:gd name="connsiteX1" fmla="*/ 493084 w 493021"/>
                <a:gd name="connsiteY1" fmla="*/ -43 h 475963"/>
                <a:gd name="connsiteX2" fmla="*/ 493084 w 493021"/>
                <a:gd name="connsiteY2" fmla="*/ 475921 h 475963"/>
                <a:gd name="connsiteX3" fmla="*/ 62 w 493021"/>
                <a:gd name="connsiteY3" fmla="*/ 475921 h 47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021" h="475963">
                  <a:moveTo>
                    <a:pt x="62" y="-43"/>
                  </a:moveTo>
                  <a:lnTo>
                    <a:pt x="493084" y="-43"/>
                  </a:lnTo>
                  <a:lnTo>
                    <a:pt x="493084" y="475921"/>
                  </a:lnTo>
                  <a:lnTo>
                    <a:pt x="62" y="475921"/>
                  </a:lnTo>
                  <a:close/>
                </a:path>
              </a:pathLst>
            </a:custGeom>
          </p:spPr>
        </p:pic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304E1EA4-453C-C0A5-F4F7-46049AED92EA}"/>
                </a:ext>
              </a:extLst>
            </p:cNvPr>
            <p:cNvGrpSpPr/>
            <p:nvPr/>
          </p:nvGrpSpPr>
          <p:grpSpPr>
            <a:xfrm>
              <a:off x="2028052" y="2689287"/>
              <a:ext cx="379094" cy="362276"/>
              <a:chOff x="2028052" y="2689287"/>
              <a:chExt cx="379094" cy="362276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D421B76-135F-55EB-75AC-997D14AF2465}"/>
                  </a:ext>
                </a:extLst>
              </p:cNvPr>
              <p:cNvSpPr/>
              <p:nvPr/>
            </p:nvSpPr>
            <p:spPr>
              <a:xfrm>
                <a:off x="2028052" y="2689287"/>
                <a:ext cx="379094" cy="362276"/>
              </a:xfrm>
              <a:custGeom>
                <a:avLst/>
                <a:gdLst>
                  <a:gd name="connsiteX0" fmla="*/ 189548 w 379094"/>
                  <a:gd name="connsiteY0" fmla="*/ 362277 h 362276"/>
                  <a:gd name="connsiteX1" fmla="*/ 61913 w 379094"/>
                  <a:gd name="connsiteY1" fmla="*/ 315105 h 362276"/>
                  <a:gd name="connsiteX2" fmla="*/ 85725 w 379094"/>
                  <a:gd name="connsiteY2" fmla="*/ 294350 h 362276"/>
                  <a:gd name="connsiteX3" fmla="*/ 86677 w 379094"/>
                  <a:gd name="connsiteY3" fmla="*/ 290576 h 362276"/>
                  <a:gd name="connsiteX4" fmla="*/ 83820 w 379094"/>
                  <a:gd name="connsiteY4" fmla="*/ 293406 h 362276"/>
                  <a:gd name="connsiteX5" fmla="*/ 57150 w 379094"/>
                  <a:gd name="connsiteY5" fmla="*/ 313218 h 362276"/>
                  <a:gd name="connsiteX6" fmla="*/ 0 w 379094"/>
                  <a:gd name="connsiteY6" fmla="*/ 182082 h 362276"/>
                  <a:gd name="connsiteX7" fmla="*/ 189548 w 379094"/>
                  <a:gd name="connsiteY7" fmla="*/ 0 h 362276"/>
                  <a:gd name="connsiteX8" fmla="*/ 379095 w 379094"/>
                  <a:gd name="connsiteY8" fmla="*/ 182082 h 362276"/>
                  <a:gd name="connsiteX9" fmla="*/ 189548 w 379094"/>
                  <a:gd name="connsiteY9" fmla="*/ 362277 h 36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94" h="362276">
                    <a:moveTo>
                      <a:pt x="189548" y="362277"/>
                    </a:moveTo>
                    <a:cubicBezTo>
                      <a:pt x="140018" y="362277"/>
                      <a:pt x="96202" y="343408"/>
                      <a:pt x="61913" y="315105"/>
                    </a:cubicBezTo>
                    <a:cubicBezTo>
                      <a:pt x="75248" y="308501"/>
                      <a:pt x="68580" y="311331"/>
                      <a:pt x="85725" y="294350"/>
                    </a:cubicBezTo>
                    <a:cubicBezTo>
                      <a:pt x="89535" y="290576"/>
                      <a:pt x="86677" y="290576"/>
                      <a:pt x="86677" y="290576"/>
                    </a:cubicBezTo>
                    <a:lnTo>
                      <a:pt x="83820" y="293406"/>
                    </a:lnTo>
                    <a:cubicBezTo>
                      <a:pt x="66675" y="309445"/>
                      <a:pt x="71438" y="305671"/>
                      <a:pt x="57150" y="313218"/>
                    </a:cubicBezTo>
                    <a:cubicBezTo>
                      <a:pt x="22860" y="280198"/>
                      <a:pt x="0" y="233970"/>
                      <a:pt x="0" y="182082"/>
                    </a:cubicBezTo>
                    <a:cubicBezTo>
                      <a:pt x="0" y="82078"/>
                      <a:pt x="85725" y="0"/>
                      <a:pt x="189548" y="0"/>
                    </a:cubicBezTo>
                    <a:cubicBezTo>
                      <a:pt x="293370" y="0"/>
                      <a:pt x="379095" y="82078"/>
                      <a:pt x="379095" y="182082"/>
                    </a:cubicBezTo>
                    <a:cubicBezTo>
                      <a:pt x="378143" y="280198"/>
                      <a:pt x="294323" y="362277"/>
                      <a:pt x="189548" y="362277"/>
                    </a:cubicBezTo>
                  </a:path>
                </a:pathLst>
              </a:custGeom>
              <a:solidFill>
                <a:srgbClr val="E3061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562433A-986E-14AE-94A5-A3F3930F1A68}"/>
                  </a:ext>
                </a:extLst>
              </p:cNvPr>
              <p:cNvSpPr/>
              <p:nvPr/>
            </p:nvSpPr>
            <p:spPr>
              <a:xfrm>
                <a:off x="2084249" y="2744005"/>
                <a:ext cx="228273" cy="256612"/>
              </a:xfrm>
              <a:custGeom>
                <a:avLst/>
                <a:gdLst>
                  <a:gd name="connsiteX0" fmla="*/ 0 w 228273"/>
                  <a:gd name="connsiteY0" fmla="*/ 254726 h 256612"/>
                  <a:gd name="connsiteX1" fmla="*/ 26670 w 228273"/>
                  <a:gd name="connsiteY1" fmla="*/ 234914 h 256612"/>
                  <a:gd name="connsiteX2" fmla="*/ 29527 w 228273"/>
                  <a:gd name="connsiteY2" fmla="*/ 232083 h 256612"/>
                  <a:gd name="connsiteX3" fmla="*/ 28575 w 228273"/>
                  <a:gd name="connsiteY3" fmla="*/ 235857 h 256612"/>
                  <a:gd name="connsiteX4" fmla="*/ 4763 w 228273"/>
                  <a:gd name="connsiteY4" fmla="*/ 256613 h 256612"/>
                  <a:gd name="connsiteX5" fmla="*/ 0 w 228273"/>
                  <a:gd name="connsiteY5" fmla="*/ 254726 h 256612"/>
                  <a:gd name="connsiteX6" fmla="*/ 55245 w 228273"/>
                  <a:gd name="connsiteY6" fmla="*/ 220762 h 256612"/>
                  <a:gd name="connsiteX7" fmla="*/ 34290 w 228273"/>
                  <a:gd name="connsiteY7" fmla="*/ 233027 h 256612"/>
                  <a:gd name="connsiteX8" fmla="*/ 55245 w 228273"/>
                  <a:gd name="connsiteY8" fmla="*/ 245291 h 256612"/>
                  <a:gd name="connsiteX9" fmla="*/ 88583 w 228273"/>
                  <a:gd name="connsiteY9" fmla="*/ 226423 h 256612"/>
                  <a:gd name="connsiteX10" fmla="*/ 55245 w 228273"/>
                  <a:gd name="connsiteY10" fmla="*/ 220762 h 256612"/>
                  <a:gd name="connsiteX11" fmla="*/ 46672 w 228273"/>
                  <a:gd name="connsiteY11" fmla="*/ 217932 h 256612"/>
                  <a:gd name="connsiteX12" fmla="*/ 40005 w 228273"/>
                  <a:gd name="connsiteY12" fmla="*/ 195290 h 256612"/>
                  <a:gd name="connsiteX13" fmla="*/ 60960 w 228273"/>
                  <a:gd name="connsiteY13" fmla="*/ 168874 h 256612"/>
                  <a:gd name="connsiteX14" fmla="*/ 63817 w 228273"/>
                  <a:gd name="connsiteY14" fmla="*/ 200950 h 256612"/>
                  <a:gd name="connsiteX15" fmla="*/ 46672 w 228273"/>
                  <a:gd name="connsiteY15" fmla="*/ 217932 h 256612"/>
                  <a:gd name="connsiteX16" fmla="*/ 32385 w 228273"/>
                  <a:gd name="connsiteY16" fmla="*/ 191516 h 256612"/>
                  <a:gd name="connsiteX17" fmla="*/ 36195 w 228273"/>
                  <a:gd name="connsiteY17" fmla="*/ 215102 h 256612"/>
                  <a:gd name="connsiteX18" fmla="*/ 26670 w 228273"/>
                  <a:gd name="connsiteY18" fmla="*/ 228310 h 256612"/>
                  <a:gd name="connsiteX19" fmla="*/ 20002 w 228273"/>
                  <a:gd name="connsiteY19" fmla="*/ 212271 h 256612"/>
                  <a:gd name="connsiteX20" fmla="*/ 32385 w 228273"/>
                  <a:gd name="connsiteY20" fmla="*/ 191516 h 256612"/>
                  <a:gd name="connsiteX21" fmla="*/ 85725 w 228273"/>
                  <a:gd name="connsiteY21" fmla="*/ 195290 h 256612"/>
                  <a:gd name="connsiteX22" fmla="*/ 120015 w 228273"/>
                  <a:gd name="connsiteY22" fmla="*/ 199063 h 256612"/>
                  <a:gd name="connsiteX23" fmla="*/ 87630 w 228273"/>
                  <a:gd name="connsiteY23" fmla="*/ 218875 h 256612"/>
                  <a:gd name="connsiteX24" fmla="*/ 66675 w 228273"/>
                  <a:gd name="connsiteY24" fmla="*/ 208498 h 256612"/>
                  <a:gd name="connsiteX25" fmla="*/ 85725 w 228273"/>
                  <a:gd name="connsiteY25" fmla="*/ 195290 h 256612"/>
                  <a:gd name="connsiteX26" fmla="*/ 78105 w 228273"/>
                  <a:gd name="connsiteY26" fmla="*/ 192459 h 256612"/>
                  <a:gd name="connsiteX27" fmla="*/ 70485 w 228273"/>
                  <a:gd name="connsiteY27" fmla="*/ 169817 h 256612"/>
                  <a:gd name="connsiteX28" fmla="*/ 90488 w 228273"/>
                  <a:gd name="connsiteY28" fmla="*/ 142458 h 256612"/>
                  <a:gd name="connsiteX29" fmla="*/ 94297 w 228273"/>
                  <a:gd name="connsiteY29" fmla="*/ 175478 h 256612"/>
                  <a:gd name="connsiteX30" fmla="*/ 78105 w 228273"/>
                  <a:gd name="connsiteY30" fmla="*/ 192459 h 256612"/>
                  <a:gd name="connsiteX31" fmla="*/ 115252 w 228273"/>
                  <a:gd name="connsiteY31" fmla="*/ 167930 h 256612"/>
                  <a:gd name="connsiteX32" fmla="*/ 149542 w 228273"/>
                  <a:gd name="connsiteY32" fmla="*/ 168874 h 256612"/>
                  <a:gd name="connsiteX33" fmla="*/ 117158 w 228273"/>
                  <a:gd name="connsiteY33" fmla="*/ 191516 h 256612"/>
                  <a:gd name="connsiteX34" fmla="*/ 94297 w 228273"/>
                  <a:gd name="connsiteY34" fmla="*/ 182082 h 256612"/>
                  <a:gd name="connsiteX35" fmla="*/ 115252 w 228273"/>
                  <a:gd name="connsiteY35" fmla="*/ 167930 h 256612"/>
                  <a:gd name="connsiteX36" fmla="*/ 105727 w 228273"/>
                  <a:gd name="connsiteY36" fmla="*/ 165100 h 256612"/>
                  <a:gd name="connsiteX37" fmla="*/ 95250 w 228273"/>
                  <a:gd name="connsiteY37" fmla="*/ 144345 h 256612"/>
                  <a:gd name="connsiteX38" fmla="*/ 112395 w 228273"/>
                  <a:gd name="connsiteY38" fmla="*/ 115098 h 256612"/>
                  <a:gd name="connsiteX39" fmla="*/ 119063 w 228273"/>
                  <a:gd name="connsiteY39" fmla="*/ 147175 h 256612"/>
                  <a:gd name="connsiteX40" fmla="*/ 105727 w 228273"/>
                  <a:gd name="connsiteY40" fmla="*/ 165100 h 256612"/>
                  <a:gd name="connsiteX41" fmla="*/ 140017 w 228273"/>
                  <a:gd name="connsiteY41" fmla="*/ 138684 h 256612"/>
                  <a:gd name="connsiteX42" fmla="*/ 174308 w 228273"/>
                  <a:gd name="connsiteY42" fmla="*/ 137741 h 256612"/>
                  <a:gd name="connsiteX43" fmla="*/ 144780 w 228273"/>
                  <a:gd name="connsiteY43" fmla="*/ 161326 h 256612"/>
                  <a:gd name="connsiteX44" fmla="*/ 121920 w 228273"/>
                  <a:gd name="connsiteY44" fmla="*/ 153779 h 256612"/>
                  <a:gd name="connsiteX45" fmla="*/ 140017 w 228273"/>
                  <a:gd name="connsiteY45" fmla="*/ 138684 h 256612"/>
                  <a:gd name="connsiteX46" fmla="*/ 132397 w 228273"/>
                  <a:gd name="connsiteY46" fmla="*/ 136797 h 256612"/>
                  <a:gd name="connsiteX47" fmla="*/ 120015 w 228273"/>
                  <a:gd name="connsiteY47" fmla="*/ 116042 h 256612"/>
                  <a:gd name="connsiteX48" fmla="*/ 136208 w 228273"/>
                  <a:gd name="connsiteY48" fmla="*/ 85852 h 256612"/>
                  <a:gd name="connsiteX49" fmla="*/ 143827 w 228273"/>
                  <a:gd name="connsiteY49" fmla="*/ 117929 h 256612"/>
                  <a:gd name="connsiteX50" fmla="*/ 132397 w 228273"/>
                  <a:gd name="connsiteY50" fmla="*/ 136797 h 256612"/>
                  <a:gd name="connsiteX51" fmla="*/ 166688 w 228273"/>
                  <a:gd name="connsiteY51" fmla="*/ 105664 h 256612"/>
                  <a:gd name="connsiteX52" fmla="*/ 200977 w 228273"/>
                  <a:gd name="connsiteY52" fmla="*/ 102834 h 256612"/>
                  <a:gd name="connsiteX53" fmla="*/ 173355 w 228273"/>
                  <a:gd name="connsiteY53" fmla="*/ 129250 h 256612"/>
                  <a:gd name="connsiteX54" fmla="*/ 149542 w 228273"/>
                  <a:gd name="connsiteY54" fmla="*/ 122646 h 256612"/>
                  <a:gd name="connsiteX55" fmla="*/ 166688 w 228273"/>
                  <a:gd name="connsiteY55" fmla="*/ 105664 h 256612"/>
                  <a:gd name="connsiteX56" fmla="*/ 159067 w 228273"/>
                  <a:gd name="connsiteY56" fmla="*/ 103777 h 256612"/>
                  <a:gd name="connsiteX57" fmla="*/ 145733 w 228273"/>
                  <a:gd name="connsiteY57" fmla="*/ 83965 h 256612"/>
                  <a:gd name="connsiteX58" fmla="*/ 159067 w 228273"/>
                  <a:gd name="connsiteY58" fmla="*/ 51889 h 256612"/>
                  <a:gd name="connsiteX59" fmla="*/ 169545 w 228273"/>
                  <a:gd name="connsiteY59" fmla="*/ 83965 h 256612"/>
                  <a:gd name="connsiteX60" fmla="*/ 159067 w 228273"/>
                  <a:gd name="connsiteY60" fmla="*/ 103777 h 256612"/>
                  <a:gd name="connsiteX61" fmla="*/ 173355 w 228273"/>
                  <a:gd name="connsiteY61" fmla="*/ 90569 h 256612"/>
                  <a:gd name="connsiteX62" fmla="*/ 189547 w 228273"/>
                  <a:gd name="connsiteY62" fmla="*/ 71701 h 256612"/>
                  <a:gd name="connsiteX63" fmla="*/ 222885 w 228273"/>
                  <a:gd name="connsiteY63" fmla="*/ 66040 h 256612"/>
                  <a:gd name="connsiteX64" fmla="*/ 197167 w 228273"/>
                  <a:gd name="connsiteY64" fmla="*/ 93399 h 256612"/>
                  <a:gd name="connsiteX65" fmla="*/ 173355 w 228273"/>
                  <a:gd name="connsiteY65" fmla="*/ 90569 h 256612"/>
                  <a:gd name="connsiteX66" fmla="*/ 198120 w 228273"/>
                  <a:gd name="connsiteY66" fmla="*/ 63210 h 256612"/>
                  <a:gd name="connsiteX67" fmla="*/ 203835 w 228273"/>
                  <a:gd name="connsiteY67" fmla="*/ 46228 h 256612"/>
                  <a:gd name="connsiteX68" fmla="*/ 226695 w 228273"/>
                  <a:gd name="connsiteY68" fmla="*/ 32077 h 256612"/>
                  <a:gd name="connsiteX69" fmla="*/ 217170 w 228273"/>
                  <a:gd name="connsiteY69" fmla="*/ 58493 h 256612"/>
                  <a:gd name="connsiteX70" fmla="*/ 198120 w 228273"/>
                  <a:gd name="connsiteY70" fmla="*/ 63210 h 256612"/>
                  <a:gd name="connsiteX71" fmla="*/ 214313 w 228273"/>
                  <a:gd name="connsiteY71" fmla="*/ 16038 h 256612"/>
                  <a:gd name="connsiteX72" fmla="*/ 227647 w 228273"/>
                  <a:gd name="connsiteY72" fmla="*/ 0 h 256612"/>
                  <a:gd name="connsiteX73" fmla="*/ 226695 w 228273"/>
                  <a:gd name="connsiteY73" fmla="*/ 22642 h 256612"/>
                  <a:gd name="connsiteX74" fmla="*/ 213360 w 228273"/>
                  <a:gd name="connsiteY74" fmla="*/ 30190 h 256612"/>
                  <a:gd name="connsiteX75" fmla="*/ 214313 w 228273"/>
                  <a:gd name="connsiteY75" fmla="*/ 16038 h 256612"/>
                  <a:gd name="connsiteX76" fmla="*/ 195263 w 228273"/>
                  <a:gd name="connsiteY76" fmla="*/ 43398 h 256612"/>
                  <a:gd name="connsiteX77" fmla="*/ 189547 w 228273"/>
                  <a:gd name="connsiteY77" fmla="*/ 26416 h 256612"/>
                  <a:gd name="connsiteX78" fmla="*/ 205740 w 228273"/>
                  <a:gd name="connsiteY78" fmla="*/ 5661 h 256612"/>
                  <a:gd name="connsiteX79" fmla="*/ 206692 w 228273"/>
                  <a:gd name="connsiteY79" fmla="*/ 32077 h 256612"/>
                  <a:gd name="connsiteX80" fmla="*/ 195263 w 228273"/>
                  <a:gd name="connsiteY80" fmla="*/ 43398 h 256612"/>
                  <a:gd name="connsiteX81" fmla="*/ 180022 w 228273"/>
                  <a:gd name="connsiteY81" fmla="*/ 72644 h 256612"/>
                  <a:gd name="connsiteX82" fmla="*/ 165735 w 228273"/>
                  <a:gd name="connsiteY82" fmla="*/ 53775 h 256612"/>
                  <a:gd name="connsiteX83" fmla="*/ 178117 w 228273"/>
                  <a:gd name="connsiteY83" fmla="*/ 20755 h 256612"/>
                  <a:gd name="connsiteX84" fmla="*/ 190500 w 228273"/>
                  <a:gd name="connsiteY84" fmla="*/ 50945 h 256612"/>
                  <a:gd name="connsiteX85" fmla="*/ 180022 w 228273"/>
                  <a:gd name="connsiteY85" fmla="*/ 72644 h 256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228273" h="256612">
                    <a:moveTo>
                      <a:pt x="0" y="254726"/>
                    </a:moveTo>
                    <a:cubicBezTo>
                      <a:pt x="14288" y="247178"/>
                      <a:pt x="10477" y="250952"/>
                      <a:pt x="26670" y="234914"/>
                    </a:cubicBezTo>
                    <a:lnTo>
                      <a:pt x="29527" y="232083"/>
                    </a:lnTo>
                    <a:cubicBezTo>
                      <a:pt x="29527" y="232083"/>
                      <a:pt x="32385" y="232083"/>
                      <a:pt x="28575" y="235857"/>
                    </a:cubicBezTo>
                    <a:cubicBezTo>
                      <a:pt x="11430" y="252839"/>
                      <a:pt x="18097" y="250009"/>
                      <a:pt x="4763" y="256613"/>
                    </a:cubicBezTo>
                    <a:lnTo>
                      <a:pt x="0" y="254726"/>
                    </a:lnTo>
                    <a:close/>
                    <a:moveTo>
                      <a:pt x="55245" y="220762"/>
                    </a:moveTo>
                    <a:cubicBezTo>
                      <a:pt x="48577" y="221706"/>
                      <a:pt x="35242" y="224536"/>
                      <a:pt x="34290" y="233027"/>
                    </a:cubicBezTo>
                    <a:cubicBezTo>
                      <a:pt x="34290" y="242461"/>
                      <a:pt x="47625" y="246235"/>
                      <a:pt x="55245" y="245291"/>
                    </a:cubicBezTo>
                    <a:cubicBezTo>
                      <a:pt x="67627" y="244348"/>
                      <a:pt x="79058" y="234914"/>
                      <a:pt x="88583" y="226423"/>
                    </a:cubicBezTo>
                    <a:cubicBezTo>
                      <a:pt x="79058" y="222649"/>
                      <a:pt x="65722" y="218875"/>
                      <a:pt x="55245" y="220762"/>
                    </a:cubicBezTo>
                    <a:moveTo>
                      <a:pt x="46672" y="217932"/>
                    </a:moveTo>
                    <a:cubicBezTo>
                      <a:pt x="39052" y="215102"/>
                      <a:pt x="37147" y="201894"/>
                      <a:pt x="40005" y="195290"/>
                    </a:cubicBezTo>
                    <a:cubicBezTo>
                      <a:pt x="43815" y="184912"/>
                      <a:pt x="53340" y="175478"/>
                      <a:pt x="60960" y="168874"/>
                    </a:cubicBezTo>
                    <a:cubicBezTo>
                      <a:pt x="63817" y="178308"/>
                      <a:pt x="66675" y="191516"/>
                      <a:pt x="63817" y="200950"/>
                    </a:cubicBezTo>
                    <a:cubicBezTo>
                      <a:pt x="61913" y="207554"/>
                      <a:pt x="56197" y="218875"/>
                      <a:pt x="46672" y="217932"/>
                    </a:cubicBezTo>
                    <a:moveTo>
                      <a:pt x="32385" y="191516"/>
                    </a:moveTo>
                    <a:cubicBezTo>
                      <a:pt x="35242" y="199063"/>
                      <a:pt x="38100" y="207554"/>
                      <a:pt x="36195" y="215102"/>
                    </a:cubicBezTo>
                    <a:cubicBezTo>
                      <a:pt x="36195" y="218875"/>
                      <a:pt x="32385" y="229253"/>
                      <a:pt x="26670" y="228310"/>
                    </a:cubicBezTo>
                    <a:cubicBezTo>
                      <a:pt x="20955" y="227366"/>
                      <a:pt x="19050" y="217932"/>
                      <a:pt x="20002" y="212271"/>
                    </a:cubicBezTo>
                    <a:cubicBezTo>
                      <a:pt x="21907" y="205667"/>
                      <a:pt x="26670" y="198120"/>
                      <a:pt x="32385" y="191516"/>
                    </a:cubicBezTo>
                    <a:moveTo>
                      <a:pt x="85725" y="195290"/>
                    </a:moveTo>
                    <a:cubicBezTo>
                      <a:pt x="96202" y="192459"/>
                      <a:pt x="108585" y="196233"/>
                      <a:pt x="120015" y="199063"/>
                    </a:cubicBezTo>
                    <a:cubicBezTo>
                      <a:pt x="110490" y="206611"/>
                      <a:pt x="100013" y="217932"/>
                      <a:pt x="87630" y="218875"/>
                    </a:cubicBezTo>
                    <a:cubicBezTo>
                      <a:pt x="80010" y="219819"/>
                      <a:pt x="66675" y="217932"/>
                      <a:pt x="66675" y="208498"/>
                    </a:cubicBezTo>
                    <a:cubicBezTo>
                      <a:pt x="65722" y="199063"/>
                      <a:pt x="79058" y="196233"/>
                      <a:pt x="85725" y="195290"/>
                    </a:cubicBezTo>
                    <a:moveTo>
                      <a:pt x="78105" y="192459"/>
                    </a:moveTo>
                    <a:cubicBezTo>
                      <a:pt x="70485" y="191516"/>
                      <a:pt x="67627" y="178308"/>
                      <a:pt x="70485" y="169817"/>
                    </a:cubicBezTo>
                    <a:cubicBezTo>
                      <a:pt x="73342" y="159439"/>
                      <a:pt x="82867" y="150005"/>
                      <a:pt x="90488" y="142458"/>
                    </a:cubicBezTo>
                    <a:cubicBezTo>
                      <a:pt x="94297" y="152835"/>
                      <a:pt x="97155" y="165100"/>
                      <a:pt x="94297" y="175478"/>
                    </a:cubicBezTo>
                    <a:cubicBezTo>
                      <a:pt x="91440" y="181138"/>
                      <a:pt x="85725" y="194346"/>
                      <a:pt x="78105" y="192459"/>
                    </a:cubicBezTo>
                    <a:moveTo>
                      <a:pt x="115252" y="167930"/>
                    </a:moveTo>
                    <a:cubicBezTo>
                      <a:pt x="125730" y="165100"/>
                      <a:pt x="138113" y="166987"/>
                      <a:pt x="149542" y="168874"/>
                    </a:cubicBezTo>
                    <a:cubicBezTo>
                      <a:pt x="140017" y="178308"/>
                      <a:pt x="129540" y="188686"/>
                      <a:pt x="117158" y="191516"/>
                    </a:cubicBezTo>
                    <a:cubicBezTo>
                      <a:pt x="109538" y="192459"/>
                      <a:pt x="96202" y="191516"/>
                      <a:pt x="94297" y="182082"/>
                    </a:cubicBezTo>
                    <a:cubicBezTo>
                      <a:pt x="95250" y="172647"/>
                      <a:pt x="108585" y="168874"/>
                      <a:pt x="115252" y="167930"/>
                    </a:cubicBezTo>
                    <a:moveTo>
                      <a:pt x="105727" y="165100"/>
                    </a:moveTo>
                    <a:cubicBezTo>
                      <a:pt x="98108" y="164157"/>
                      <a:pt x="93345" y="150949"/>
                      <a:pt x="95250" y="144345"/>
                    </a:cubicBezTo>
                    <a:cubicBezTo>
                      <a:pt x="96202" y="133967"/>
                      <a:pt x="105727" y="123589"/>
                      <a:pt x="112395" y="115098"/>
                    </a:cubicBezTo>
                    <a:cubicBezTo>
                      <a:pt x="116205" y="124533"/>
                      <a:pt x="120015" y="137741"/>
                      <a:pt x="119063" y="147175"/>
                    </a:cubicBezTo>
                    <a:cubicBezTo>
                      <a:pt x="119063" y="152835"/>
                      <a:pt x="115252" y="166043"/>
                      <a:pt x="105727" y="165100"/>
                    </a:cubicBezTo>
                    <a:moveTo>
                      <a:pt x="140017" y="138684"/>
                    </a:moveTo>
                    <a:cubicBezTo>
                      <a:pt x="150495" y="134910"/>
                      <a:pt x="162877" y="135854"/>
                      <a:pt x="174308" y="137741"/>
                    </a:cubicBezTo>
                    <a:cubicBezTo>
                      <a:pt x="166688" y="147175"/>
                      <a:pt x="157163" y="157553"/>
                      <a:pt x="144780" y="161326"/>
                    </a:cubicBezTo>
                    <a:cubicBezTo>
                      <a:pt x="138113" y="164157"/>
                      <a:pt x="123825" y="162270"/>
                      <a:pt x="121920" y="153779"/>
                    </a:cubicBezTo>
                    <a:cubicBezTo>
                      <a:pt x="121920" y="145288"/>
                      <a:pt x="133350" y="141514"/>
                      <a:pt x="140017" y="138684"/>
                    </a:cubicBezTo>
                    <a:moveTo>
                      <a:pt x="132397" y="136797"/>
                    </a:moveTo>
                    <a:cubicBezTo>
                      <a:pt x="122872" y="136797"/>
                      <a:pt x="120015" y="123589"/>
                      <a:pt x="120015" y="116042"/>
                    </a:cubicBezTo>
                    <a:cubicBezTo>
                      <a:pt x="120967" y="105664"/>
                      <a:pt x="129540" y="95286"/>
                      <a:pt x="136208" y="85852"/>
                    </a:cubicBezTo>
                    <a:cubicBezTo>
                      <a:pt x="141922" y="95286"/>
                      <a:pt x="145733" y="106607"/>
                      <a:pt x="143827" y="117929"/>
                    </a:cubicBezTo>
                    <a:cubicBezTo>
                      <a:pt x="144780" y="123589"/>
                      <a:pt x="141922" y="136797"/>
                      <a:pt x="132397" y="136797"/>
                    </a:cubicBezTo>
                    <a:moveTo>
                      <a:pt x="166688" y="105664"/>
                    </a:moveTo>
                    <a:cubicBezTo>
                      <a:pt x="177165" y="101890"/>
                      <a:pt x="189547" y="101890"/>
                      <a:pt x="200977" y="102834"/>
                    </a:cubicBezTo>
                    <a:cubicBezTo>
                      <a:pt x="194310" y="112268"/>
                      <a:pt x="184785" y="123589"/>
                      <a:pt x="173355" y="129250"/>
                    </a:cubicBezTo>
                    <a:cubicBezTo>
                      <a:pt x="166688" y="132080"/>
                      <a:pt x="152400" y="132080"/>
                      <a:pt x="149542" y="122646"/>
                    </a:cubicBezTo>
                    <a:cubicBezTo>
                      <a:pt x="148590" y="113211"/>
                      <a:pt x="160020" y="108494"/>
                      <a:pt x="166688" y="105664"/>
                    </a:cubicBezTo>
                    <a:moveTo>
                      <a:pt x="159067" y="103777"/>
                    </a:moveTo>
                    <a:cubicBezTo>
                      <a:pt x="149542" y="103777"/>
                      <a:pt x="145733" y="90569"/>
                      <a:pt x="145733" y="83965"/>
                    </a:cubicBezTo>
                    <a:cubicBezTo>
                      <a:pt x="145733" y="73587"/>
                      <a:pt x="153352" y="61323"/>
                      <a:pt x="159067" y="51889"/>
                    </a:cubicBezTo>
                    <a:cubicBezTo>
                      <a:pt x="164783" y="61323"/>
                      <a:pt x="169545" y="72644"/>
                      <a:pt x="169545" y="83965"/>
                    </a:cubicBezTo>
                    <a:cubicBezTo>
                      <a:pt x="169545" y="90569"/>
                      <a:pt x="168592" y="103777"/>
                      <a:pt x="159067" y="103777"/>
                    </a:cubicBezTo>
                    <a:moveTo>
                      <a:pt x="173355" y="90569"/>
                    </a:moveTo>
                    <a:cubicBezTo>
                      <a:pt x="170497" y="83022"/>
                      <a:pt x="182880" y="76418"/>
                      <a:pt x="189547" y="71701"/>
                    </a:cubicBezTo>
                    <a:cubicBezTo>
                      <a:pt x="199072" y="66040"/>
                      <a:pt x="212408" y="66040"/>
                      <a:pt x="222885" y="66040"/>
                    </a:cubicBezTo>
                    <a:cubicBezTo>
                      <a:pt x="216217" y="76418"/>
                      <a:pt x="208597" y="88682"/>
                      <a:pt x="197167" y="93399"/>
                    </a:cubicBezTo>
                    <a:cubicBezTo>
                      <a:pt x="191452" y="99060"/>
                      <a:pt x="176213" y="99060"/>
                      <a:pt x="173355" y="90569"/>
                    </a:cubicBezTo>
                    <a:moveTo>
                      <a:pt x="198120" y="63210"/>
                    </a:moveTo>
                    <a:cubicBezTo>
                      <a:pt x="194310" y="57549"/>
                      <a:pt x="200977" y="50002"/>
                      <a:pt x="203835" y="46228"/>
                    </a:cubicBezTo>
                    <a:cubicBezTo>
                      <a:pt x="209550" y="39624"/>
                      <a:pt x="218122" y="35850"/>
                      <a:pt x="226695" y="32077"/>
                    </a:cubicBezTo>
                    <a:cubicBezTo>
                      <a:pt x="225742" y="41511"/>
                      <a:pt x="222885" y="51889"/>
                      <a:pt x="217170" y="58493"/>
                    </a:cubicBezTo>
                    <a:cubicBezTo>
                      <a:pt x="212408" y="63210"/>
                      <a:pt x="201930" y="66983"/>
                      <a:pt x="198120" y="63210"/>
                    </a:cubicBezTo>
                    <a:moveTo>
                      <a:pt x="214313" y="16038"/>
                    </a:moveTo>
                    <a:cubicBezTo>
                      <a:pt x="217170" y="9434"/>
                      <a:pt x="221933" y="3774"/>
                      <a:pt x="227647" y="0"/>
                    </a:cubicBezTo>
                    <a:cubicBezTo>
                      <a:pt x="228600" y="6604"/>
                      <a:pt x="228600" y="16038"/>
                      <a:pt x="226695" y="22642"/>
                    </a:cubicBezTo>
                    <a:cubicBezTo>
                      <a:pt x="225742" y="26416"/>
                      <a:pt x="219075" y="33020"/>
                      <a:pt x="213360" y="30190"/>
                    </a:cubicBezTo>
                    <a:cubicBezTo>
                      <a:pt x="209550" y="29246"/>
                      <a:pt x="211455" y="22642"/>
                      <a:pt x="214313" y="16038"/>
                    </a:cubicBezTo>
                    <a:moveTo>
                      <a:pt x="195263" y="43398"/>
                    </a:moveTo>
                    <a:cubicBezTo>
                      <a:pt x="188595" y="42454"/>
                      <a:pt x="187642" y="31133"/>
                      <a:pt x="189547" y="26416"/>
                    </a:cubicBezTo>
                    <a:cubicBezTo>
                      <a:pt x="192405" y="18869"/>
                      <a:pt x="200025" y="10378"/>
                      <a:pt x="205740" y="5661"/>
                    </a:cubicBezTo>
                    <a:cubicBezTo>
                      <a:pt x="208597" y="13208"/>
                      <a:pt x="209550" y="24529"/>
                      <a:pt x="206692" y="32077"/>
                    </a:cubicBezTo>
                    <a:cubicBezTo>
                      <a:pt x="205740" y="33963"/>
                      <a:pt x="201930" y="44341"/>
                      <a:pt x="195263" y="43398"/>
                    </a:cubicBezTo>
                    <a:moveTo>
                      <a:pt x="180022" y="72644"/>
                    </a:moveTo>
                    <a:cubicBezTo>
                      <a:pt x="170497" y="73587"/>
                      <a:pt x="165735" y="60379"/>
                      <a:pt x="165735" y="53775"/>
                    </a:cubicBezTo>
                    <a:cubicBezTo>
                      <a:pt x="165735" y="43398"/>
                      <a:pt x="172402" y="31133"/>
                      <a:pt x="178117" y="20755"/>
                    </a:cubicBezTo>
                    <a:cubicBezTo>
                      <a:pt x="184785" y="30190"/>
                      <a:pt x="190500" y="40567"/>
                      <a:pt x="190500" y="50945"/>
                    </a:cubicBezTo>
                    <a:cubicBezTo>
                      <a:pt x="191452" y="57549"/>
                      <a:pt x="189547" y="72644"/>
                      <a:pt x="180022" y="72644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">
            <a:extLst>
              <a:ext uri="{FF2B5EF4-FFF2-40B4-BE49-F238E27FC236}">
                <a16:creationId xmlns:a16="http://schemas.microsoft.com/office/drawing/2014/main" id="{CBAA13F5-B3FF-4EA3-D5B4-4B2A7399E96D}"/>
              </a:ext>
            </a:extLst>
          </p:cNvPr>
          <p:cNvGrpSpPr/>
          <p:nvPr/>
        </p:nvGrpSpPr>
        <p:grpSpPr>
          <a:xfrm>
            <a:off x="1988198" y="2652233"/>
            <a:ext cx="490613" cy="473638"/>
            <a:chOff x="1007382" y="2651361"/>
            <a:chExt cx="490613" cy="47363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C710CCF-0FBE-D665-C0E2-0AEF7092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2" y="2651361"/>
              <a:ext cx="490613" cy="473638"/>
            </a:xfrm>
            <a:custGeom>
              <a:avLst/>
              <a:gdLst>
                <a:gd name="connsiteX0" fmla="*/ -41 w 490613"/>
                <a:gd name="connsiteY0" fmla="*/ -43 h 473638"/>
                <a:gd name="connsiteX1" fmla="*/ 490573 w 490613"/>
                <a:gd name="connsiteY1" fmla="*/ -43 h 473638"/>
                <a:gd name="connsiteX2" fmla="*/ 490573 w 490613"/>
                <a:gd name="connsiteY2" fmla="*/ 473596 h 473638"/>
                <a:gd name="connsiteX3" fmla="*/ -41 w 490613"/>
                <a:gd name="connsiteY3" fmla="*/ 473596 h 47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613" h="473638">
                  <a:moveTo>
                    <a:pt x="-41" y="-43"/>
                  </a:moveTo>
                  <a:lnTo>
                    <a:pt x="490573" y="-43"/>
                  </a:lnTo>
                  <a:lnTo>
                    <a:pt x="490573" y="473596"/>
                  </a:lnTo>
                  <a:lnTo>
                    <a:pt x="-41" y="473596"/>
                  </a:lnTo>
                  <a:close/>
                </a:path>
              </a:pathLst>
            </a:custGeom>
          </p:spPr>
        </p:pic>
        <p:grpSp>
          <p:nvGrpSpPr>
            <p:cNvPr id="52" name="Graphic 4">
              <a:extLst>
                <a:ext uri="{FF2B5EF4-FFF2-40B4-BE49-F238E27FC236}">
                  <a16:creationId xmlns:a16="http://schemas.microsoft.com/office/drawing/2014/main" id="{561638E7-7127-19B8-1834-759FF7D5AC49}"/>
                </a:ext>
              </a:extLst>
            </p:cNvPr>
            <p:cNvGrpSpPr/>
            <p:nvPr/>
          </p:nvGrpSpPr>
          <p:grpSpPr>
            <a:xfrm>
              <a:off x="1046976" y="2689287"/>
              <a:ext cx="375284" cy="362276"/>
              <a:chOff x="1046976" y="2689287"/>
              <a:chExt cx="375284" cy="362276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2AF42E3-1220-44BB-385D-E28F39D5DB0F}"/>
                  </a:ext>
                </a:extLst>
              </p:cNvPr>
              <p:cNvSpPr/>
              <p:nvPr/>
            </p:nvSpPr>
            <p:spPr>
              <a:xfrm>
                <a:off x="1046976" y="2689287"/>
                <a:ext cx="375284" cy="362276"/>
              </a:xfrm>
              <a:custGeom>
                <a:avLst/>
                <a:gdLst>
                  <a:gd name="connsiteX0" fmla="*/ 187642 w 375284"/>
                  <a:gd name="connsiteY0" fmla="*/ 362277 h 362276"/>
                  <a:gd name="connsiteX1" fmla="*/ 0 w 375284"/>
                  <a:gd name="connsiteY1" fmla="*/ 182082 h 362276"/>
                  <a:gd name="connsiteX2" fmla="*/ 187642 w 375284"/>
                  <a:gd name="connsiteY2" fmla="*/ 0 h 362276"/>
                  <a:gd name="connsiteX3" fmla="*/ 375285 w 375284"/>
                  <a:gd name="connsiteY3" fmla="*/ 181138 h 362276"/>
                  <a:gd name="connsiteX4" fmla="*/ 187642 w 375284"/>
                  <a:gd name="connsiteY4" fmla="*/ 362277 h 36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84" h="362276">
                    <a:moveTo>
                      <a:pt x="187642" y="362277"/>
                    </a:moveTo>
                    <a:cubicBezTo>
                      <a:pt x="83820" y="362277"/>
                      <a:pt x="0" y="282085"/>
                      <a:pt x="0" y="182082"/>
                    </a:cubicBezTo>
                    <a:cubicBezTo>
                      <a:pt x="0" y="82078"/>
                      <a:pt x="83820" y="0"/>
                      <a:pt x="187642" y="0"/>
                    </a:cubicBezTo>
                    <a:cubicBezTo>
                      <a:pt x="291465" y="0"/>
                      <a:pt x="375285" y="82078"/>
                      <a:pt x="375285" y="181138"/>
                    </a:cubicBezTo>
                    <a:cubicBezTo>
                      <a:pt x="375285" y="280198"/>
                      <a:pt x="291465" y="362277"/>
                      <a:pt x="187642" y="362277"/>
                    </a:cubicBezTo>
                  </a:path>
                </a:pathLst>
              </a:custGeom>
              <a:solidFill>
                <a:srgbClr val="E3061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56EA1AB-7374-5F53-90F9-1548A5F8DAEF}"/>
                  </a:ext>
                </a:extLst>
              </p:cNvPr>
              <p:cNvSpPr/>
              <p:nvPr/>
            </p:nvSpPr>
            <p:spPr>
              <a:xfrm>
                <a:off x="1106984" y="2751199"/>
                <a:ext cx="244587" cy="236210"/>
              </a:xfrm>
              <a:custGeom>
                <a:avLst/>
                <a:gdLst>
                  <a:gd name="connsiteX0" fmla="*/ 162877 w 244587"/>
                  <a:gd name="connsiteY0" fmla="*/ 62620 h 236210"/>
                  <a:gd name="connsiteX1" fmla="*/ 173355 w 244587"/>
                  <a:gd name="connsiteY1" fmla="*/ 62620 h 236210"/>
                  <a:gd name="connsiteX2" fmla="*/ 179070 w 244587"/>
                  <a:gd name="connsiteY2" fmla="*/ 68281 h 236210"/>
                  <a:gd name="connsiteX3" fmla="*/ 179070 w 244587"/>
                  <a:gd name="connsiteY3" fmla="*/ 77715 h 236210"/>
                  <a:gd name="connsiteX4" fmla="*/ 176213 w 244587"/>
                  <a:gd name="connsiteY4" fmla="*/ 78658 h 236210"/>
                  <a:gd name="connsiteX5" fmla="*/ 165735 w 244587"/>
                  <a:gd name="connsiteY5" fmla="*/ 78658 h 236210"/>
                  <a:gd name="connsiteX6" fmla="*/ 160020 w 244587"/>
                  <a:gd name="connsiteY6" fmla="*/ 72998 h 236210"/>
                  <a:gd name="connsiteX7" fmla="*/ 162877 w 244587"/>
                  <a:gd name="connsiteY7" fmla="*/ 62620 h 236210"/>
                  <a:gd name="connsiteX8" fmla="*/ 162877 w 244587"/>
                  <a:gd name="connsiteY8" fmla="*/ 62620 h 236210"/>
                  <a:gd name="connsiteX9" fmla="*/ 147638 w 244587"/>
                  <a:gd name="connsiteY9" fmla="*/ 76772 h 236210"/>
                  <a:gd name="connsiteX10" fmla="*/ 145733 w 244587"/>
                  <a:gd name="connsiteY10" fmla="*/ 77715 h 236210"/>
                  <a:gd name="connsiteX11" fmla="*/ 145733 w 244587"/>
                  <a:gd name="connsiteY11" fmla="*/ 88093 h 236210"/>
                  <a:gd name="connsiteX12" fmla="*/ 151447 w 244587"/>
                  <a:gd name="connsiteY12" fmla="*/ 93753 h 236210"/>
                  <a:gd name="connsiteX13" fmla="*/ 161925 w 244587"/>
                  <a:gd name="connsiteY13" fmla="*/ 93753 h 236210"/>
                  <a:gd name="connsiteX14" fmla="*/ 162877 w 244587"/>
                  <a:gd name="connsiteY14" fmla="*/ 92810 h 236210"/>
                  <a:gd name="connsiteX15" fmla="*/ 162877 w 244587"/>
                  <a:gd name="connsiteY15" fmla="*/ 82432 h 236210"/>
                  <a:gd name="connsiteX16" fmla="*/ 158115 w 244587"/>
                  <a:gd name="connsiteY16" fmla="*/ 76772 h 236210"/>
                  <a:gd name="connsiteX17" fmla="*/ 147638 w 244587"/>
                  <a:gd name="connsiteY17" fmla="*/ 76772 h 236210"/>
                  <a:gd name="connsiteX18" fmla="*/ 131445 w 244587"/>
                  <a:gd name="connsiteY18" fmla="*/ 90923 h 236210"/>
                  <a:gd name="connsiteX19" fmla="*/ 130493 w 244587"/>
                  <a:gd name="connsiteY19" fmla="*/ 91866 h 236210"/>
                  <a:gd name="connsiteX20" fmla="*/ 130493 w 244587"/>
                  <a:gd name="connsiteY20" fmla="*/ 102244 h 236210"/>
                  <a:gd name="connsiteX21" fmla="*/ 137160 w 244587"/>
                  <a:gd name="connsiteY21" fmla="*/ 108848 h 236210"/>
                  <a:gd name="connsiteX22" fmla="*/ 147638 w 244587"/>
                  <a:gd name="connsiteY22" fmla="*/ 108848 h 236210"/>
                  <a:gd name="connsiteX23" fmla="*/ 148590 w 244587"/>
                  <a:gd name="connsiteY23" fmla="*/ 107905 h 236210"/>
                  <a:gd name="connsiteX24" fmla="*/ 148590 w 244587"/>
                  <a:gd name="connsiteY24" fmla="*/ 97527 h 236210"/>
                  <a:gd name="connsiteX25" fmla="*/ 141922 w 244587"/>
                  <a:gd name="connsiteY25" fmla="*/ 90923 h 236210"/>
                  <a:gd name="connsiteX26" fmla="*/ 131445 w 244587"/>
                  <a:gd name="connsiteY26" fmla="*/ 90923 h 236210"/>
                  <a:gd name="connsiteX27" fmla="*/ 116205 w 244587"/>
                  <a:gd name="connsiteY27" fmla="*/ 106961 h 236210"/>
                  <a:gd name="connsiteX28" fmla="*/ 113347 w 244587"/>
                  <a:gd name="connsiteY28" fmla="*/ 107905 h 236210"/>
                  <a:gd name="connsiteX29" fmla="*/ 113347 w 244587"/>
                  <a:gd name="connsiteY29" fmla="*/ 118282 h 236210"/>
                  <a:gd name="connsiteX30" fmla="*/ 120015 w 244587"/>
                  <a:gd name="connsiteY30" fmla="*/ 124886 h 236210"/>
                  <a:gd name="connsiteX31" fmla="*/ 130493 w 244587"/>
                  <a:gd name="connsiteY31" fmla="*/ 124886 h 236210"/>
                  <a:gd name="connsiteX32" fmla="*/ 133350 w 244587"/>
                  <a:gd name="connsiteY32" fmla="*/ 123943 h 236210"/>
                  <a:gd name="connsiteX33" fmla="*/ 133350 w 244587"/>
                  <a:gd name="connsiteY33" fmla="*/ 113565 h 236210"/>
                  <a:gd name="connsiteX34" fmla="*/ 126683 w 244587"/>
                  <a:gd name="connsiteY34" fmla="*/ 106961 h 236210"/>
                  <a:gd name="connsiteX35" fmla="*/ 116205 w 244587"/>
                  <a:gd name="connsiteY35" fmla="*/ 106961 h 236210"/>
                  <a:gd name="connsiteX36" fmla="*/ 113347 w 244587"/>
                  <a:gd name="connsiteY36" fmla="*/ 142812 h 236210"/>
                  <a:gd name="connsiteX37" fmla="*/ 116205 w 244587"/>
                  <a:gd name="connsiteY37" fmla="*/ 139981 h 236210"/>
                  <a:gd name="connsiteX38" fmla="*/ 116205 w 244587"/>
                  <a:gd name="connsiteY38" fmla="*/ 129603 h 236210"/>
                  <a:gd name="connsiteX39" fmla="*/ 107633 w 244587"/>
                  <a:gd name="connsiteY39" fmla="*/ 122056 h 236210"/>
                  <a:gd name="connsiteX40" fmla="*/ 97155 w 244587"/>
                  <a:gd name="connsiteY40" fmla="*/ 122056 h 236210"/>
                  <a:gd name="connsiteX41" fmla="*/ 94297 w 244587"/>
                  <a:gd name="connsiteY41" fmla="*/ 124886 h 236210"/>
                  <a:gd name="connsiteX42" fmla="*/ 94297 w 244587"/>
                  <a:gd name="connsiteY42" fmla="*/ 135264 h 236210"/>
                  <a:gd name="connsiteX43" fmla="*/ 101918 w 244587"/>
                  <a:gd name="connsiteY43" fmla="*/ 142812 h 236210"/>
                  <a:gd name="connsiteX44" fmla="*/ 113347 w 244587"/>
                  <a:gd name="connsiteY44" fmla="*/ 142812 h 236210"/>
                  <a:gd name="connsiteX45" fmla="*/ 79058 w 244587"/>
                  <a:gd name="connsiteY45" fmla="*/ 139038 h 236210"/>
                  <a:gd name="connsiteX46" fmla="*/ 76200 w 244587"/>
                  <a:gd name="connsiteY46" fmla="*/ 141868 h 236210"/>
                  <a:gd name="connsiteX47" fmla="*/ 76200 w 244587"/>
                  <a:gd name="connsiteY47" fmla="*/ 152246 h 236210"/>
                  <a:gd name="connsiteX48" fmla="*/ 83820 w 244587"/>
                  <a:gd name="connsiteY48" fmla="*/ 159793 h 236210"/>
                  <a:gd name="connsiteX49" fmla="*/ 94297 w 244587"/>
                  <a:gd name="connsiteY49" fmla="*/ 159793 h 236210"/>
                  <a:gd name="connsiteX50" fmla="*/ 97155 w 244587"/>
                  <a:gd name="connsiteY50" fmla="*/ 156963 h 236210"/>
                  <a:gd name="connsiteX51" fmla="*/ 97155 w 244587"/>
                  <a:gd name="connsiteY51" fmla="*/ 146585 h 236210"/>
                  <a:gd name="connsiteX52" fmla="*/ 89535 w 244587"/>
                  <a:gd name="connsiteY52" fmla="*/ 139038 h 236210"/>
                  <a:gd name="connsiteX53" fmla="*/ 79058 w 244587"/>
                  <a:gd name="connsiteY53" fmla="*/ 139038 h 236210"/>
                  <a:gd name="connsiteX54" fmla="*/ 80010 w 244587"/>
                  <a:gd name="connsiteY54" fmla="*/ 175832 h 236210"/>
                  <a:gd name="connsiteX55" fmla="*/ 80010 w 244587"/>
                  <a:gd name="connsiteY55" fmla="*/ 165454 h 236210"/>
                  <a:gd name="connsiteX56" fmla="*/ 70485 w 244587"/>
                  <a:gd name="connsiteY56" fmla="*/ 156020 h 236210"/>
                  <a:gd name="connsiteX57" fmla="*/ 60007 w 244587"/>
                  <a:gd name="connsiteY57" fmla="*/ 156020 h 236210"/>
                  <a:gd name="connsiteX58" fmla="*/ 57150 w 244587"/>
                  <a:gd name="connsiteY58" fmla="*/ 158850 h 236210"/>
                  <a:gd name="connsiteX59" fmla="*/ 57150 w 244587"/>
                  <a:gd name="connsiteY59" fmla="*/ 169228 h 236210"/>
                  <a:gd name="connsiteX60" fmla="*/ 66675 w 244587"/>
                  <a:gd name="connsiteY60" fmla="*/ 176775 h 236210"/>
                  <a:gd name="connsiteX61" fmla="*/ 77152 w 244587"/>
                  <a:gd name="connsiteY61" fmla="*/ 176775 h 236210"/>
                  <a:gd name="connsiteX62" fmla="*/ 80010 w 244587"/>
                  <a:gd name="connsiteY62" fmla="*/ 175832 h 236210"/>
                  <a:gd name="connsiteX63" fmla="*/ 191452 w 244587"/>
                  <a:gd name="connsiteY63" fmla="*/ 97527 h 236210"/>
                  <a:gd name="connsiteX64" fmla="*/ 191452 w 244587"/>
                  <a:gd name="connsiteY64" fmla="*/ 97527 h 236210"/>
                  <a:gd name="connsiteX65" fmla="*/ 191452 w 244587"/>
                  <a:gd name="connsiteY65" fmla="*/ 87149 h 236210"/>
                  <a:gd name="connsiteX66" fmla="*/ 185738 w 244587"/>
                  <a:gd name="connsiteY66" fmla="*/ 83376 h 236210"/>
                  <a:gd name="connsiteX67" fmla="*/ 176213 w 244587"/>
                  <a:gd name="connsiteY67" fmla="*/ 84319 h 236210"/>
                  <a:gd name="connsiteX68" fmla="*/ 176213 w 244587"/>
                  <a:gd name="connsiteY68" fmla="*/ 86206 h 236210"/>
                  <a:gd name="connsiteX69" fmla="*/ 177165 w 244587"/>
                  <a:gd name="connsiteY69" fmla="*/ 95640 h 236210"/>
                  <a:gd name="connsiteX70" fmla="*/ 182880 w 244587"/>
                  <a:gd name="connsiteY70" fmla="*/ 99414 h 236210"/>
                  <a:gd name="connsiteX71" fmla="*/ 191452 w 244587"/>
                  <a:gd name="connsiteY71" fmla="*/ 97527 h 236210"/>
                  <a:gd name="connsiteX72" fmla="*/ 179070 w 244587"/>
                  <a:gd name="connsiteY72" fmla="*/ 113565 h 236210"/>
                  <a:gd name="connsiteX73" fmla="*/ 180022 w 244587"/>
                  <a:gd name="connsiteY73" fmla="*/ 112622 h 236210"/>
                  <a:gd name="connsiteX74" fmla="*/ 179070 w 244587"/>
                  <a:gd name="connsiteY74" fmla="*/ 103188 h 236210"/>
                  <a:gd name="connsiteX75" fmla="*/ 172402 w 244587"/>
                  <a:gd name="connsiteY75" fmla="*/ 97527 h 236210"/>
                  <a:gd name="connsiteX76" fmla="*/ 162877 w 244587"/>
                  <a:gd name="connsiteY76" fmla="*/ 97527 h 236210"/>
                  <a:gd name="connsiteX77" fmla="*/ 161925 w 244587"/>
                  <a:gd name="connsiteY77" fmla="*/ 98470 h 236210"/>
                  <a:gd name="connsiteX78" fmla="*/ 162877 w 244587"/>
                  <a:gd name="connsiteY78" fmla="*/ 107905 h 236210"/>
                  <a:gd name="connsiteX79" fmla="*/ 169545 w 244587"/>
                  <a:gd name="connsiteY79" fmla="*/ 113565 h 236210"/>
                  <a:gd name="connsiteX80" fmla="*/ 179070 w 244587"/>
                  <a:gd name="connsiteY80" fmla="*/ 113565 h 236210"/>
                  <a:gd name="connsiteX81" fmla="*/ 165735 w 244587"/>
                  <a:gd name="connsiteY81" fmla="*/ 128660 h 236210"/>
                  <a:gd name="connsiteX82" fmla="*/ 166688 w 244587"/>
                  <a:gd name="connsiteY82" fmla="*/ 127717 h 236210"/>
                  <a:gd name="connsiteX83" fmla="*/ 165735 w 244587"/>
                  <a:gd name="connsiteY83" fmla="*/ 118282 h 236210"/>
                  <a:gd name="connsiteX84" fmla="*/ 159068 w 244587"/>
                  <a:gd name="connsiteY84" fmla="*/ 112622 h 236210"/>
                  <a:gd name="connsiteX85" fmla="*/ 148590 w 244587"/>
                  <a:gd name="connsiteY85" fmla="*/ 112622 h 236210"/>
                  <a:gd name="connsiteX86" fmla="*/ 147638 w 244587"/>
                  <a:gd name="connsiteY86" fmla="*/ 114509 h 236210"/>
                  <a:gd name="connsiteX87" fmla="*/ 148590 w 244587"/>
                  <a:gd name="connsiteY87" fmla="*/ 123943 h 236210"/>
                  <a:gd name="connsiteX88" fmla="*/ 155258 w 244587"/>
                  <a:gd name="connsiteY88" fmla="*/ 129603 h 236210"/>
                  <a:gd name="connsiteX89" fmla="*/ 165735 w 244587"/>
                  <a:gd name="connsiteY89" fmla="*/ 128660 h 236210"/>
                  <a:gd name="connsiteX90" fmla="*/ 151447 w 244587"/>
                  <a:gd name="connsiteY90" fmla="*/ 145642 h 236210"/>
                  <a:gd name="connsiteX91" fmla="*/ 152400 w 244587"/>
                  <a:gd name="connsiteY91" fmla="*/ 144698 h 236210"/>
                  <a:gd name="connsiteX92" fmla="*/ 151447 w 244587"/>
                  <a:gd name="connsiteY92" fmla="*/ 134321 h 236210"/>
                  <a:gd name="connsiteX93" fmla="*/ 143827 w 244587"/>
                  <a:gd name="connsiteY93" fmla="*/ 127717 h 236210"/>
                  <a:gd name="connsiteX94" fmla="*/ 133350 w 244587"/>
                  <a:gd name="connsiteY94" fmla="*/ 127717 h 236210"/>
                  <a:gd name="connsiteX95" fmla="*/ 132397 w 244587"/>
                  <a:gd name="connsiteY95" fmla="*/ 128660 h 236210"/>
                  <a:gd name="connsiteX96" fmla="*/ 132397 w 244587"/>
                  <a:gd name="connsiteY96" fmla="*/ 139038 h 236210"/>
                  <a:gd name="connsiteX97" fmla="*/ 139065 w 244587"/>
                  <a:gd name="connsiteY97" fmla="*/ 145642 h 236210"/>
                  <a:gd name="connsiteX98" fmla="*/ 151447 w 244587"/>
                  <a:gd name="connsiteY98" fmla="*/ 145642 h 236210"/>
                  <a:gd name="connsiteX99" fmla="*/ 127635 w 244587"/>
                  <a:gd name="connsiteY99" fmla="*/ 165454 h 236210"/>
                  <a:gd name="connsiteX100" fmla="*/ 138113 w 244587"/>
                  <a:gd name="connsiteY100" fmla="*/ 158850 h 236210"/>
                  <a:gd name="connsiteX101" fmla="*/ 135255 w 244587"/>
                  <a:gd name="connsiteY101" fmla="*/ 151302 h 236210"/>
                  <a:gd name="connsiteX102" fmla="*/ 127635 w 244587"/>
                  <a:gd name="connsiteY102" fmla="*/ 142812 h 236210"/>
                  <a:gd name="connsiteX103" fmla="*/ 117158 w 244587"/>
                  <a:gd name="connsiteY103" fmla="*/ 142812 h 236210"/>
                  <a:gd name="connsiteX104" fmla="*/ 116205 w 244587"/>
                  <a:gd name="connsiteY104" fmla="*/ 145642 h 236210"/>
                  <a:gd name="connsiteX105" fmla="*/ 116205 w 244587"/>
                  <a:gd name="connsiteY105" fmla="*/ 156020 h 236210"/>
                  <a:gd name="connsiteX106" fmla="*/ 123825 w 244587"/>
                  <a:gd name="connsiteY106" fmla="*/ 163567 h 236210"/>
                  <a:gd name="connsiteX107" fmla="*/ 127635 w 244587"/>
                  <a:gd name="connsiteY107" fmla="*/ 165454 h 236210"/>
                  <a:gd name="connsiteX108" fmla="*/ 120968 w 244587"/>
                  <a:gd name="connsiteY108" fmla="*/ 169228 h 236210"/>
                  <a:gd name="connsiteX109" fmla="*/ 120015 w 244587"/>
                  <a:gd name="connsiteY109" fmla="*/ 166397 h 236210"/>
                  <a:gd name="connsiteX110" fmla="*/ 112395 w 244587"/>
                  <a:gd name="connsiteY110" fmla="*/ 158850 h 236210"/>
                  <a:gd name="connsiteX111" fmla="*/ 101918 w 244587"/>
                  <a:gd name="connsiteY111" fmla="*/ 158850 h 236210"/>
                  <a:gd name="connsiteX112" fmla="*/ 99060 w 244587"/>
                  <a:gd name="connsiteY112" fmla="*/ 161680 h 236210"/>
                  <a:gd name="connsiteX113" fmla="*/ 99060 w 244587"/>
                  <a:gd name="connsiteY113" fmla="*/ 172058 h 236210"/>
                  <a:gd name="connsiteX114" fmla="*/ 106680 w 244587"/>
                  <a:gd name="connsiteY114" fmla="*/ 179605 h 236210"/>
                  <a:gd name="connsiteX115" fmla="*/ 120968 w 244587"/>
                  <a:gd name="connsiteY115" fmla="*/ 169228 h 236210"/>
                  <a:gd name="connsiteX116" fmla="*/ 82867 w 244587"/>
                  <a:gd name="connsiteY116" fmla="*/ 188096 h 236210"/>
                  <a:gd name="connsiteX117" fmla="*/ 96202 w 244587"/>
                  <a:gd name="connsiteY117" fmla="*/ 182436 h 236210"/>
                  <a:gd name="connsiteX118" fmla="*/ 96202 w 244587"/>
                  <a:gd name="connsiteY118" fmla="*/ 182436 h 236210"/>
                  <a:gd name="connsiteX119" fmla="*/ 101918 w 244587"/>
                  <a:gd name="connsiteY119" fmla="*/ 179605 h 236210"/>
                  <a:gd name="connsiteX120" fmla="*/ 95250 w 244587"/>
                  <a:gd name="connsiteY120" fmla="*/ 173001 h 236210"/>
                  <a:gd name="connsiteX121" fmla="*/ 84773 w 244587"/>
                  <a:gd name="connsiteY121" fmla="*/ 173001 h 236210"/>
                  <a:gd name="connsiteX122" fmla="*/ 81915 w 244587"/>
                  <a:gd name="connsiteY122" fmla="*/ 175832 h 236210"/>
                  <a:gd name="connsiteX123" fmla="*/ 81915 w 244587"/>
                  <a:gd name="connsiteY123" fmla="*/ 186209 h 236210"/>
                  <a:gd name="connsiteX124" fmla="*/ 82867 w 244587"/>
                  <a:gd name="connsiteY124" fmla="*/ 188096 h 236210"/>
                  <a:gd name="connsiteX125" fmla="*/ 145733 w 244587"/>
                  <a:gd name="connsiteY125" fmla="*/ 63564 h 236210"/>
                  <a:gd name="connsiteX126" fmla="*/ 155258 w 244587"/>
                  <a:gd name="connsiteY126" fmla="*/ 64507 h 236210"/>
                  <a:gd name="connsiteX127" fmla="*/ 156210 w 244587"/>
                  <a:gd name="connsiteY127" fmla="*/ 63564 h 236210"/>
                  <a:gd name="connsiteX128" fmla="*/ 157163 w 244587"/>
                  <a:gd name="connsiteY128" fmla="*/ 54129 h 236210"/>
                  <a:gd name="connsiteX129" fmla="*/ 153352 w 244587"/>
                  <a:gd name="connsiteY129" fmla="*/ 48469 h 236210"/>
                  <a:gd name="connsiteX130" fmla="*/ 143827 w 244587"/>
                  <a:gd name="connsiteY130" fmla="*/ 47525 h 236210"/>
                  <a:gd name="connsiteX131" fmla="*/ 142875 w 244587"/>
                  <a:gd name="connsiteY131" fmla="*/ 48469 h 236210"/>
                  <a:gd name="connsiteX132" fmla="*/ 141922 w 244587"/>
                  <a:gd name="connsiteY132" fmla="*/ 57903 h 236210"/>
                  <a:gd name="connsiteX133" fmla="*/ 145733 w 244587"/>
                  <a:gd name="connsiteY133" fmla="*/ 63564 h 236210"/>
                  <a:gd name="connsiteX134" fmla="*/ 176213 w 244587"/>
                  <a:gd name="connsiteY134" fmla="*/ 51299 h 236210"/>
                  <a:gd name="connsiteX135" fmla="*/ 176213 w 244587"/>
                  <a:gd name="connsiteY135" fmla="*/ 51299 h 236210"/>
                  <a:gd name="connsiteX136" fmla="*/ 175260 w 244587"/>
                  <a:gd name="connsiteY136" fmla="*/ 61677 h 236210"/>
                  <a:gd name="connsiteX137" fmla="*/ 180975 w 244587"/>
                  <a:gd name="connsiteY137" fmla="*/ 67337 h 236210"/>
                  <a:gd name="connsiteX138" fmla="*/ 190500 w 244587"/>
                  <a:gd name="connsiteY138" fmla="*/ 67337 h 236210"/>
                  <a:gd name="connsiteX139" fmla="*/ 191452 w 244587"/>
                  <a:gd name="connsiteY139" fmla="*/ 66394 h 236210"/>
                  <a:gd name="connsiteX140" fmla="*/ 191452 w 244587"/>
                  <a:gd name="connsiteY140" fmla="*/ 56960 h 236210"/>
                  <a:gd name="connsiteX141" fmla="*/ 185738 w 244587"/>
                  <a:gd name="connsiteY141" fmla="*/ 51299 h 236210"/>
                  <a:gd name="connsiteX142" fmla="*/ 176213 w 244587"/>
                  <a:gd name="connsiteY142" fmla="*/ 51299 h 236210"/>
                  <a:gd name="connsiteX143" fmla="*/ 203835 w 244587"/>
                  <a:gd name="connsiteY143" fmla="*/ 83376 h 236210"/>
                  <a:gd name="connsiteX144" fmla="*/ 203835 w 244587"/>
                  <a:gd name="connsiteY144" fmla="*/ 83376 h 236210"/>
                  <a:gd name="connsiteX145" fmla="*/ 203835 w 244587"/>
                  <a:gd name="connsiteY145" fmla="*/ 72998 h 236210"/>
                  <a:gd name="connsiteX146" fmla="*/ 198120 w 244587"/>
                  <a:gd name="connsiteY146" fmla="*/ 69224 h 236210"/>
                  <a:gd name="connsiteX147" fmla="*/ 188595 w 244587"/>
                  <a:gd name="connsiteY147" fmla="*/ 70168 h 236210"/>
                  <a:gd name="connsiteX148" fmla="*/ 187643 w 244587"/>
                  <a:gd name="connsiteY148" fmla="*/ 71111 h 236210"/>
                  <a:gd name="connsiteX149" fmla="*/ 188595 w 244587"/>
                  <a:gd name="connsiteY149" fmla="*/ 80545 h 236210"/>
                  <a:gd name="connsiteX150" fmla="*/ 194310 w 244587"/>
                  <a:gd name="connsiteY150" fmla="*/ 84319 h 236210"/>
                  <a:gd name="connsiteX151" fmla="*/ 203835 w 244587"/>
                  <a:gd name="connsiteY151" fmla="*/ 83376 h 236210"/>
                  <a:gd name="connsiteX152" fmla="*/ 160020 w 244587"/>
                  <a:gd name="connsiteY152" fmla="*/ 52242 h 236210"/>
                  <a:gd name="connsiteX153" fmla="*/ 169545 w 244587"/>
                  <a:gd name="connsiteY153" fmla="*/ 53186 h 236210"/>
                  <a:gd name="connsiteX154" fmla="*/ 170497 w 244587"/>
                  <a:gd name="connsiteY154" fmla="*/ 52242 h 236210"/>
                  <a:gd name="connsiteX155" fmla="*/ 171450 w 244587"/>
                  <a:gd name="connsiteY155" fmla="*/ 42808 h 236210"/>
                  <a:gd name="connsiteX156" fmla="*/ 167640 w 244587"/>
                  <a:gd name="connsiteY156" fmla="*/ 37147 h 236210"/>
                  <a:gd name="connsiteX157" fmla="*/ 158115 w 244587"/>
                  <a:gd name="connsiteY157" fmla="*/ 36204 h 236210"/>
                  <a:gd name="connsiteX158" fmla="*/ 157163 w 244587"/>
                  <a:gd name="connsiteY158" fmla="*/ 37147 h 236210"/>
                  <a:gd name="connsiteX159" fmla="*/ 156210 w 244587"/>
                  <a:gd name="connsiteY159" fmla="*/ 46582 h 236210"/>
                  <a:gd name="connsiteX160" fmla="*/ 160020 w 244587"/>
                  <a:gd name="connsiteY160" fmla="*/ 52242 h 236210"/>
                  <a:gd name="connsiteX161" fmla="*/ 231458 w 244587"/>
                  <a:gd name="connsiteY161" fmla="*/ 14505 h 236210"/>
                  <a:gd name="connsiteX162" fmla="*/ 240983 w 244587"/>
                  <a:gd name="connsiteY162" fmla="*/ 14505 h 236210"/>
                  <a:gd name="connsiteX163" fmla="*/ 240983 w 244587"/>
                  <a:gd name="connsiteY163" fmla="*/ 6958 h 236210"/>
                  <a:gd name="connsiteX164" fmla="*/ 238125 w 244587"/>
                  <a:gd name="connsiteY164" fmla="*/ 4127 h 236210"/>
                  <a:gd name="connsiteX165" fmla="*/ 228600 w 244587"/>
                  <a:gd name="connsiteY165" fmla="*/ 4127 h 236210"/>
                  <a:gd name="connsiteX166" fmla="*/ 228600 w 244587"/>
                  <a:gd name="connsiteY166" fmla="*/ 11675 h 236210"/>
                  <a:gd name="connsiteX167" fmla="*/ 231458 w 244587"/>
                  <a:gd name="connsiteY167" fmla="*/ 14505 h 236210"/>
                  <a:gd name="connsiteX168" fmla="*/ 211455 w 244587"/>
                  <a:gd name="connsiteY168" fmla="*/ 25826 h 236210"/>
                  <a:gd name="connsiteX169" fmla="*/ 201930 w 244587"/>
                  <a:gd name="connsiteY169" fmla="*/ 25826 h 236210"/>
                  <a:gd name="connsiteX170" fmla="*/ 201930 w 244587"/>
                  <a:gd name="connsiteY170" fmla="*/ 25826 h 236210"/>
                  <a:gd name="connsiteX171" fmla="*/ 201930 w 244587"/>
                  <a:gd name="connsiteY171" fmla="*/ 35261 h 236210"/>
                  <a:gd name="connsiteX172" fmla="*/ 205740 w 244587"/>
                  <a:gd name="connsiteY172" fmla="*/ 39034 h 236210"/>
                  <a:gd name="connsiteX173" fmla="*/ 215265 w 244587"/>
                  <a:gd name="connsiteY173" fmla="*/ 39034 h 236210"/>
                  <a:gd name="connsiteX174" fmla="*/ 215265 w 244587"/>
                  <a:gd name="connsiteY174" fmla="*/ 39034 h 236210"/>
                  <a:gd name="connsiteX175" fmla="*/ 215265 w 244587"/>
                  <a:gd name="connsiteY175" fmla="*/ 29600 h 236210"/>
                  <a:gd name="connsiteX176" fmla="*/ 211455 w 244587"/>
                  <a:gd name="connsiteY176" fmla="*/ 25826 h 236210"/>
                  <a:gd name="connsiteX177" fmla="*/ 201930 w 244587"/>
                  <a:gd name="connsiteY177" fmla="*/ 52242 h 236210"/>
                  <a:gd name="connsiteX178" fmla="*/ 201930 w 244587"/>
                  <a:gd name="connsiteY178" fmla="*/ 52242 h 236210"/>
                  <a:gd name="connsiteX179" fmla="*/ 202883 w 244587"/>
                  <a:gd name="connsiteY179" fmla="*/ 42808 h 236210"/>
                  <a:gd name="connsiteX180" fmla="*/ 197168 w 244587"/>
                  <a:gd name="connsiteY180" fmla="*/ 37147 h 236210"/>
                  <a:gd name="connsiteX181" fmla="*/ 187643 w 244587"/>
                  <a:gd name="connsiteY181" fmla="*/ 37147 h 236210"/>
                  <a:gd name="connsiteX182" fmla="*/ 187643 w 244587"/>
                  <a:gd name="connsiteY182" fmla="*/ 39034 h 236210"/>
                  <a:gd name="connsiteX183" fmla="*/ 187643 w 244587"/>
                  <a:gd name="connsiteY183" fmla="*/ 48469 h 236210"/>
                  <a:gd name="connsiteX184" fmla="*/ 193358 w 244587"/>
                  <a:gd name="connsiteY184" fmla="*/ 52242 h 236210"/>
                  <a:gd name="connsiteX185" fmla="*/ 201930 w 244587"/>
                  <a:gd name="connsiteY185" fmla="*/ 52242 h 236210"/>
                  <a:gd name="connsiteX186" fmla="*/ 222885 w 244587"/>
                  <a:gd name="connsiteY186" fmla="*/ 40921 h 236210"/>
                  <a:gd name="connsiteX187" fmla="*/ 226695 w 244587"/>
                  <a:gd name="connsiteY187" fmla="*/ 43752 h 236210"/>
                  <a:gd name="connsiteX188" fmla="*/ 234315 w 244587"/>
                  <a:gd name="connsiteY188" fmla="*/ 42808 h 236210"/>
                  <a:gd name="connsiteX189" fmla="*/ 234315 w 244587"/>
                  <a:gd name="connsiteY189" fmla="*/ 42808 h 236210"/>
                  <a:gd name="connsiteX190" fmla="*/ 231458 w 244587"/>
                  <a:gd name="connsiteY190" fmla="*/ 35261 h 236210"/>
                  <a:gd name="connsiteX191" fmla="*/ 227647 w 244587"/>
                  <a:gd name="connsiteY191" fmla="*/ 32430 h 236210"/>
                  <a:gd name="connsiteX192" fmla="*/ 220027 w 244587"/>
                  <a:gd name="connsiteY192" fmla="*/ 33374 h 236210"/>
                  <a:gd name="connsiteX193" fmla="*/ 220027 w 244587"/>
                  <a:gd name="connsiteY193" fmla="*/ 33374 h 236210"/>
                  <a:gd name="connsiteX194" fmla="*/ 222885 w 244587"/>
                  <a:gd name="connsiteY194" fmla="*/ 40921 h 236210"/>
                  <a:gd name="connsiteX195" fmla="*/ 211455 w 244587"/>
                  <a:gd name="connsiteY195" fmla="*/ 44695 h 236210"/>
                  <a:gd name="connsiteX196" fmla="*/ 211455 w 244587"/>
                  <a:gd name="connsiteY196" fmla="*/ 44695 h 236210"/>
                  <a:gd name="connsiteX197" fmla="*/ 212408 w 244587"/>
                  <a:gd name="connsiteY197" fmla="*/ 54129 h 236210"/>
                  <a:gd name="connsiteX198" fmla="*/ 218122 w 244587"/>
                  <a:gd name="connsiteY198" fmla="*/ 57903 h 236210"/>
                  <a:gd name="connsiteX199" fmla="*/ 227647 w 244587"/>
                  <a:gd name="connsiteY199" fmla="*/ 56960 h 236210"/>
                  <a:gd name="connsiteX200" fmla="*/ 227647 w 244587"/>
                  <a:gd name="connsiteY200" fmla="*/ 56016 h 236210"/>
                  <a:gd name="connsiteX201" fmla="*/ 226695 w 244587"/>
                  <a:gd name="connsiteY201" fmla="*/ 48469 h 236210"/>
                  <a:gd name="connsiteX202" fmla="*/ 220980 w 244587"/>
                  <a:gd name="connsiteY202" fmla="*/ 45638 h 236210"/>
                  <a:gd name="connsiteX203" fmla="*/ 211455 w 244587"/>
                  <a:gd name="connsiteY203" fmla="*/ 44695 h 236210"/>
                  <a:gd name="connsiteX204" fmla="*/ 215265 w 244587"/>
                  <a:gd name="connsiteY204" fmla="*/ 70168 h 236210"/>
                  <a:gd name="connsiteX205" fmla="*/ 215265 w 244587"/>
                  <a:gd name="connsiteY205" fmla="*/ 70168 h 236210"/>
                  <a:gd name="connsiteX206" fmla="*/ 215265 w 244587"/>
                  <a:gd name="connsiteY206" fmla="*/ 60733 h 236210"/>
                  <a:gd name="connsiteX207" fmla="*/ 209550 w 244587"/>
                  <a:gd name="connsiteY207" fmla="*/ 56960 h 236210"/>
                  <a:gd name="connsiteX208" fmla="*/ 200025 w 244587"/>
                  <a:gd name="connsiteY208" fmla="*/ 57903 h 236210"/>
                  <a:gd name="connsiteX209" fmla="*/ 199072 w 244587"/>
                  <a:gd name="connsiteY209" fmla="*/ 58846 h 236210"/>
                  <a:gd name="connsiteX210" fmla="*/ 200025 w 244587"/>
                  <a:gd name="connsiteY210" fmla="*/ 66394 h 236210"/>
                  <a:gd name="connsiteX211" fmla="*/ 205740 w 244587"/>
                  <a:gd name="connsiteY211" fmla="*/ 70168 h 236210"/>
                  <a:gd name="connsiteX212" fmla="*/ 215265 w 244587"/>
                  <a:gd name="connsiteY212" fmla="*/ 70168 h 236210"/>
                  <a:gd name="connsiteX213" fmla="*/ 240030 w 244587"/>
                  <a:gd name="connsiteY213" fmla="*/ 18279 h 236210"/>
                  <a:gd name="connsiteX214" fmla="*/ 236220 w 244587"/>
                  <a:gd name="connsiteY214" fmla="*/ 17336 h 236210"/>
                  <a:gd name="connsiteX215" fmla="*/ 228600 w 244587"/>
                  <a:gd name="connsiteY215" fmla="*/ 20166 h 236210"/>
                  <a:gd name="connsiteX216" fmla="*/ 228600 w 244587"/>
                  <a:gd name="connsiteY216" fmla="*/ 20166 h 236210"/>
                  <a:gd name="connsiteX217" fmla="*/ 227647 w 244587"/>
                  <a:gd name="connsiteY217" fmla="*/ 19222 h 236210"/>
                  <a:gd name="connsiteX218" fmla="*/ 223838 w 244587"/>
                  <a:gd name="connsiteY218" fmla="*/ 15449 h 236210"/>
                  <a:gd name="connsiteX219" fmla="*/ 221933 w 244587"/>
                  <a:gd name="connsiteY219" fmla="*/ 13562 h 236210"/>
                  <a:gd name="connsiteX220" fmla="*/ 221933 w 244587"/>
                  <a:gd name="connsiteY220" fmla="*/ 13562 h 236210"/>
                  <a:gd name="connsiteX221" fmla="*/ 224790 w 244587"/>
                  <a:gd name="connsiteY221" fmla="*/ 6014 h 236210"/>
                  <a:gd name="connsiteX222" fmla="*/ 223838 w 244587"/>
                  <a:gd name="connsiteY222" fmla="*/ 3184 h 236210"/>
                  <a:gd name="connsiteX223" fmla="*/ 216218 w 244587"/>
                  <a:gd name="connsiteY223" fmla="*/ 354 h 236210"/>
                  <a:gd name="connsiteX224" fmla="*/ 212408 w 244587"/>
                  <a:gd name="connsiteY224" fmla="*/ 7901 h 236210"/>
                  <a:gd name="connsiteX225" fmla="*/ 215265 w 244587"/>
                  <a:gd name="connsiteY225" fmla="*/ 11675 h 236210"/>
                  <a:gd name="connsiteX226" fmla="*/ 218122 w 244587"/>
                  <a:gd name="connsiteY226" fmla="*/ 14505 h 236210"/>
                  <a:gd name="connsiteX227" fmla="*/ 215265 w 244587"/>
                  <a:gd name="connsiteY227" fmla="*/ 15449 h 236210"/>
                  <a:gd name="connsiteX228" fmla="*/ 215265 w 244587"/>
                  <a:gd name="connsiteY228" fmla="*/ 15449 h 236210"/>
                  <a:gd name="connsiteX229" fmla="*/ 215265 w 244587"/>
                  <a:gd name="connsiteY229" fmla="*/ 22996 h 236210"/>
                  <a:gd name="connsiteX230" fmla="*/ 219075 w 244587"/>
                  <a:gd name="connsiteY230" fmla="*/ 26770 h 236210"/>
                  <a:gd name="connsiteX231" fmla="*/ 228600 w 244587"/>
                  <a:gd name="connsiteY231" fmla="*/ 26770 h 236210"/>
                  <a:gd name="connsiteX232" fmla="*/ 228600 w 244587"/>
                  <a:gd name="connsiteY232" fmla="*/ 26770 h 236210"/>
                  <a:gd name="connsiteX233" fmla="*/ 229552 w 244587"/>
                  <a:gd name="connsiteY233" fmla="*/ 23940 h 236210"/>
                  <a:gd name="connsiteX234" fmla="*/ 232410 w 244587"/>
                  <a:gd name="connsiteY234" fmla="*/ 26770 h 236210"/>
                  <a:gd name="connsiteX235" fmla="*/ 236220 w 244587"/>
                  <a:gd name="connsiteY235" fmla="*/ 29600 h 236210"/>
                  <a:gd name="connsiteX236" fmla="*/ 243840 w 244587"/>
                  <a:gd name="connsiteY236" fmla="*/ 26770 h 236210"/>
                  <a:gd name="connsiteX237" fmla="*/ 240030 w 244587"/>
                  <a:gd name="connsiteY237" fmla="*/ 18279 h 236210"/>
                  <a:gd name="connsiteX238" fmla="*/ 200977 w 244587"/>
                  <a:gd name="connsiteY238" fmla="*/ 20166 h 236210"/>
                  <a:gd name="connsiteX239" fmla="*/ 208597 w 244587"/>
                  <a:gd name="connsiteY239" fmla="*/ 22996 h 236210"/>
                  <a:gd name="connsiteX240" fmla="*/ 208597 w 244587"/>
                  <a:gd name="connsiteY240" fmla="*/ 22996 h 236210"/>
                  <a:gd name="connsiteX241" fmla="*/ 209550 w 244587"/>
                  <a:gd name="connsiteY241" fmla="*/ 15449 h 236210"/>
                  <a:gd name="connsiteX242" fmla="*/ 207645 w 244587"/>
                  <a:gd name="connsiteY242" fmla="*/ 10732 h 236210"/>
                  <a:gd name="connsiteX243" fmla="*/ 200025 w 244587"/>
                  <a:gd name="connsiteY243" fmla="*/ 7901 h 236210"/>
                  <a:gd name="connsiteX244" fmla="*/ 200025 w 244587"/>
                  <a:gd name="connsiteY244" fmla="*/ 7901 h 236210"/>
                  <a:gd name="connsiteX245" fmla="*/ 199072 w 244587"/>
                  <a:gd name="connsiteY245" fmla="*/ 15449 h 236210"/>
                  <a:gd name="connsiteX246" fmla="*/ 200977 w 244587"/>
                  <a:gd name="connsiteY246" fmla="*/ 20166 h 236210"/>
                  <a:gd name="connsiteX247" fmla="*/ 187643 w 244587"/>
                  <a:gd name="connsiteY247" fmla="*/ 28657 h 236210"/>
                  <a:gd name="connsiteX248" fmla="*/ 195263 w 244587"/>
                  <a:gd name="connsiteY248" fmla="*/ 29600 h 236210"/>
                  <a:gd name="connsiteX249" fmla="*/ 195263 w 244587"/>
                  <a:gd name="connsiteY249" fmla="*/ 29600 h 236210"/>
                  <a:gd name="connsiteX250" fmla="*/ 196215 w 244587"/>
                  <a:gd name="connsiteY250" fmla="*/ 22053 h 236210"/>
                  <a:gd name="connsiteX251" fmla="*/ 193358 w 244587"/>
                  <a:gd name="connsiteY251" fmla="*/ 17336 h 236210"/>
                  <a:gd name="connsiteX252" fmla="*/ 183833 w 244587"/>
                  <a:gd name="connsiteY252" fmla="*/ 16392 h 236210"/>
                  <a:gd name="connsiteX253" fmla="*/ 183833 w 244587"/>
                  <a:gd name="connsiteY253" fmla="*/ 16392 h 236210"/>
                  <a:gd name="connsiteX254" fmla="*/ 182880 w 244587"/>
                  <a:gd name="connsiteY254" fmla="*/ 23940 h 236210"/>
                  <a:gd name="connsiteX255" fmla="*/ 187643 w 244587"/>
                  <a:gd name="connsiteY255" fmla="*/ 28657 h 236210"/>
                  <a:gd name="connsiteX256" fmla="*/ 173355 w 244587"/>
                  <a:gd name="connsiteY256" fmla="*/ 40921 h 236210"/>
                  <a:gd name="connsiteX257" fmla="*/ 182880 w 244587"/>
                  <a:gd name="connsiteY257" fmla="*/ 41865 h 236210"/>
                  <a:gd name="connsiteX258" fmla="*/ 183833 w 244587"/>
                  <a:gd name="connsiteY258" fmla="*/ 40921 h 236210"/>
                  <a:gd name="connsiteX259" fmla="*/ 184785 w 244587"/>
                  <a:gd name="connsiteY259" fmla="*/ 31487 h 236210"/>
                  <a:gd name="connsiteX260" fmla="*/ 180975 w 244587"/>
                  <a:gd name="connsiteY260" fmla="*/ 25826 h 236210"/>
                  <a:gd name="connsiteX261" fmla="*/ 171450 w 244587"/>
                  <a:gd name="connsiteY261" fmla="*/ 24883 h 236210"/>
                  <a:gd name="connsiteX262" fmla="*/ 170497 w 244587"/>
                  <a:gd name="connsiteY262" fmla="*/ 25826 h 236210"/>
                  <a:gd name="connsiteX263" fmla="*/ 169545 w 244587"/>
                  <a:gd name="connsiteY263" fmla="*/ 35261 h 236210"/>
                  <a:gd name="connsiteX264" fmla="*/ 173355 w 244587"/>
                  <a:gd name="connsiteY264" fmla="*/ 40921 h 236210"/>
                  <a:gd name="connsiteX265" fmla="*/ 130493 w 244587"/>
                  <a:gd name="connsiteY265" fmla="*/ 76772 h 236210"/>
                  <a:gd name="connsiteX266" fmla="*/ 140018 w 244587"/>
                  <a:gd name="connsiteY266" fmla="*/ 77715 h 236210"/>
                  <a:gd name="connsiteX267" fmla="*/ 140970 w 244587"/>
                  <a:gd name="connsiteY267" fmla="*/ 76772 h 236210"/>
                  <a:gd name="connsiteX268" fmla="*/ 140970 w 244587"/>
                  <a:gd name="connsiteY268" fmla="*/ 67337 h 236210"/>
                  <a:gd name="connsiteX269" fmla="*/ 137160 w 244587"/>
                  <a:gd name="connsiteY269" fmla="*/ 60733 h 236210"/>
                  <a:gd name="connsiteX270" fmla="*/ 126683 w 244587"/>
                  <a:gd name="connsiteY270" fmla="*/ 59790 h 236210"/>
                  <a:gd name="connsiteX271" fmla="*/ 125730 w 244587"/>
                  <a:gd name="connsiteY271" fmla="*/ 60733 h 236210"/>
                  <a:gd name="connsiteX272" fmla="*/ 125730 w 244587"/>
                  <a:gd name="connsiteY272" fmla="*/ 70168 h 236210"/>
                  <a:gd name="connsiteX273" fmla="*/ 130493 w 244587"/>
                  <a:gd name="connsiteY273" fmla="*/ 76772 h 236210"/>
                  <a:gd name="connsiteX274" fmla="*/ 116205 w 244587"/>
                  <a:gd name="connsiteY274" fmla="*/ 90923 h 236210"/>
                  <a:gd name="connsiteX275" fmla="*/ 126683 w 244587"/>
                  <a:gd name="connsiteY275" fmla="*/ 91866 h 236210"/>
                  <a:gd name="connsiteX276" fmla="*/ 127635 w 244587"/>
                  <a:gd name="connsiteY276" fmla="*/ 90923 h 236210"/>
                  <a:gd name="connsiteX277" fmla="*/ 127635 w 244587"/>
                  <a:gd name="connsiteY277" fmla="*/ 81489 h 236210"/>
                  <a:gd name="connsiteX278" fmla="*/ 121920 w 244587"/>
                  <a:gd name="connsiteY278" fmla="*/ 74885 h 236210"/>
                  <a:gd name="connsiteX279" fmla="*/ 111443 w 244587"/>
                  <a:gd name="connsiteY279" fmla="*/ 73941 h 236210"/>
                  <a:gd name="connsiteX280" fmla="*/ 110490 w 244587"/>
                  <a:gd name="connsiteY280" fmla="*/ 74885 h 236210"/>
                  <a:gd name="connsiteX281" fmla="*/ 110490 w 244587"/>
                  <a:gd name="connsiteY281" fmla="*/ 85262 h 236210"/>
                  <a:gd name="connsiteX282" fmla="*/ 116205 w 244587"/>
                  <a:gd name="connsiteY282" fmla="*/ 90923 h 236210"/>
                  <a:gd name="connsiteX283" fmla="*/ 105727 w 244587"/>
                  <a:gd name="connsiteY283" fmla="*/ 87149 h 236210"/>
                  <a:gd name="connsiteX284" fmla="*/ 95250 w 244587"/>
                  <a:gd name="connsiteY284" fmla="*/ 87149 h 236210"/>
                  <a:gd name="connsiteX285" fmla="*/ 92393 w 244587"/>
                  <a:gd name="connsiteY285" fmla="*/ 88093 h 236210"/>
                  <a:gd name="connsiteX286" fmla="*/ 92393 w 244587"/>
                  <a:gd name="connsiteY286" fmla="*/ 98470 h 236210"/>
                  <a:gd name="connsiteX287" fmla="*/ 99060 w 244587"/>
                  <a:gd name="connsiteY287" fmla="*/ 105074 h 236210"/>
                  <a:gd name="connsiteX288" fmla="*/ 109538 w 244587"/>
                  <a:gd name="connsiteY288" fmla="*/ 106018 h 236210"/>
                  <a:gd name="connsiteX289" fmla="*/ 110490 w 244587"/>
                  <a:gd name="connsiteY289" fmla="*/ 105074 h 236210"/>
                  <a:gd name="connsiteX290" fmla="*/ 110490 w 244587"/>
                  <a:gd name="connsiteY290" fmla="*/ 94697 h 236210"/>
                  <a:gd name="connsiteX291" fmla="*/ 105727 w 244587"/>
                  <a:gd name="connsiteY291" fmla="*/ 87149 h 236210"/>
                  <a:gd name="connsiteX292" fmla="*/ 80010 w 244587"/>
                  <a:gd name="connsiteY292" fmla="*/ 100357 h 236210"/>
                  <a:gd name="connsiteX293" fmla="*/ 72390 w 244587"/>
                  <a:gd name="connsiteY293" fmla="*/ 110735 h 236210"/>
                  <a:gd name="connsiteX294" fmla="*/ 72390 w 244587"/>
                  <a:gd name="connsiteY294" fmla="*/ 110735 h 236210"/>
                  <a:gd name="connsiteX295" fmla="*/ 72390 w 244587"/>
                  <a:gd name="connsiteY295" fmla="*/ 110735 h 236210"/>
                  <a:gd name="connsiteX296" fmla="*/ 73342 w 244587"/>
                  <a:gd name="connsiteY296" fmla="*/ 113565 h 236210"/>
                  <a:gd name="connsiteX297" fmla="*/ 80963 w 244587"/>
                  <a:gd name="connsiteY297" fmla="*/ 121113 h 236210"/>
                  <a:gd name="connsiteX298" fmla="*/ 91440 w 244587"/>
                  <a:gd name="connsiteY298" fmla="*/ 121113 h 236210"/>
                  <a:gd name="connsiteX299" fmla="*/ 94297 w 244587"/>
                  <a:gd name="connsiteY299" fmla="*/ 118282 h 236210"/>
                  <a:gd name="connsiteX300" fmla="*/ 94297 w 244587"/>
                  <a:gd name="connsiteY300" fmla="*/ 107905 h 236210"/>
                  <a:gd name="connsiteX301" fmla="*/ 86677 w 244587"/>
                  <a:gd name="connsiteY301" fmla="*/ 100357 h 236210"/>
                  <a:gd name="connsiteX302" fmla="*/ 80010 w 244587"/>
                  <a:gd name="connsiteY302" fmla="*/ 100357 h 236210"/>
                  <a:gd name="connsiteX303" fmla="*/ 68580 w 244587"/>
                  <a:gd name="connsiteY303" fmla="*/ 117339 h 236210"/>
                  <a:gd name="connsiteX304" fmla="*/ 58102 w 244587"/>
                  <a:gd name="connsiteY304" fmla="*/ 133377 h 236210"/>
                  <a:gd name="connsiteX305" fmla="*/ 64770 w 244587"/>
                  <a:gd name="connsiteY305" fmla="*/ 139981 h 236210"/>
                  <a:gd name="connsiteX306" fmla="*/ 75248 w 244587"/>
                  <a:gd name="connsiteY306" fmla="*/ 139981 h 236210"/>
                  <a:gd name="connsiteX307" fmla="*/ 78105 w 244587"/>
                  <a:gd name="connsiteY307" fmla="*/ 137151 h 236210"/>
                  <a:gd name="connsiteX308" fmla="*/ 78105 w 244587"/>
                  <a:gd name="connsiteY308" fmla="*/ 126773 h 236210"/>
                  <a:gd name="connsiteX309" fmla="*/ 69533 w 244587"/>
                  <a:gd name="connsiteY309" fmla="*/ 118282 h 236210"/>
                  <a:gd name="connsiteX310" fmla="*/ 68580 w 244587"/>
                  <a:gd name="connsiteY310" fmla="*/ 117339 h 236210"/>
                  <a:gd name="connsiteX311" fmla="*/ 53340 w 244587"/>
                  <a:gd name="connsiteY311" fmla="*/ 141868 h 236210"/>
                  <a:gd name="connsiteX312" fmla="*/ 53340 w 244587"/>
                  <a:gd name="connsiteY312" fmla="*/ 141868 h 236210"/>
                  <a:gd name="connsiteX313" fmla="*/ 47625 w 244587"/>
                  <a:gd name="connsiteY313" fmla="*/ 155076 h 236210"/>
                  <a:gd name="connsiteX314" fmla="*/ 48577 w 244587"/>
                  <a:gd name="connsiteY314" fmla="*/ 156020 h 236210"/>
                  <a:gd name="connsiteX315" fmla="*/ 59055 w 244587"/>
                  <a:gd name="connsiteY315" fmla="*/ 156020 h 236210"/>
                  <a:gd name="connsiteX316" fmla="*/ 61913 w 244587"/>
                  <a:gd name="connsiteY316" fmla="*/ 153189 h 236210"/>
                  <a:gd name="connsiteX317" fmla="*/ 60960 w 244587"/>
                  <a:gd name="connsiteY317" fmla="*/ 142812 h 236210"/>
                  <a:gd name="connsiteX318" fmla="*/ 54292 w 244587"/>
                  <a:gd name="connsiteY318" fmla="*/ 136208 h 236210"/>
                  <a:gd name="connsiteX319" fmla="*/ 53340 w 244587"/>
                  <a:gd name="connsiteY319" fmla="*/ 141868 h 236210"/>
                  <a:gd name="connsiteX320" fmla="*/ 46673 w 244587"/>
                  <a:gd name="connsiteY320" fmla="*/ 171114 h 236210"/>
                  <a:gd name="connsiteX321" fmla="*/ 46673 w 244587"/>
                  <a:gd name="connsiteY321" fmla="*/ 172058 h 236210"/>
                  <a:gd name="connsiteX322" fmla="*/ 47625 w 244587"/>
                  <a:gd name="connsiteY322" fmla="*/ 179605 h 236210"/>
                  <a:gd name="connsiteX323" fmla="*/ 48577 w 244587"/>
                  <a:gd name="connsiteY323" fmla="*/ 187153 h 236210"/>
                  <a:gd name="connsiteX324" fmla="*/ 48577 w 244587"/>
                  <a:gd name="connsiteY324" fmla="*/ 187153 h 236210"/>
                  <a:gd name="connsiteX325" fmla="*/ 48577 w 244587"/>
                  <a:gd name="connsiteY325" fmla="*/ 187153 h 236210"/>
                  <a:gd name="connsiteX326" fmla="*/ 56198 w 244587"/>
                  <a:gd name="connsiteY326" fmla="*/ 188096 h 236210"/>
                  <a:gd name="connsiteX327" fmla="*/ 62865 w 244587"/>
                  <a:gd name="connsiteY327" fmla="*/ 189040 h 236210"/>
                  <a:gd name="connsiteX328" fmla="*/ 63817 w 244587"/>
                  <a:gd name="connsiteY328" fmla="*/ 189040 h 236210"/>
                  <a:gd name="connsiteX329" fmla="*/ 77152 w 244587"/>
                  <a:gd name="connsiteY329" fmla="*/ 188096 h 236210"/>
                  <a:gd name="connsiteX330" fmla="*/ 77152 w 244587"/>
                  <a:gd name="connsiteY330" fmla="*/ 188096 h 236210"/>
                  <a:gd name="connsiteX331" fmla="*/ 66675 w 244587"/>
                  <a:gd name="connsiteY331" fmla="*/ 187153 h 236210"/>
                  <a:gd name="connsiteX332" fmla="*/ 66675 w 244587"/>
                  <a:gd name="connsiteY332" fmla="*/ 187153 h 236210"/>
                  <a:gd name="connsiteX333" fmla="*/ 63817 w 244587"/>
                  <a:gd name="connsiteY333" fmla="*/ 180549 h 236210"/>
                  <a:gd name="connsiteX334" fmla="*/ 54292 w 244587"/>
                  <a:gd name="connsiteY334" fmla="*/ 171114 h 236210"/>
                  <a:gd name="connsiteX335" fmla="*/ 47625 w 244587"/>
                  <a:gd name="connsiteY335" fmla="*/ 168284 h 236210"/>
                  <a:gd name="connsiteX336" fmla="*/ 47625 w 244587"/>
                  <a:gd name="connsiteY336" fmla="*/ 168284 h 236210"/>
                  <a:gd name="connsiteX337" fmla="*/ 46673 w 244587"/>
                  <a:gd name="connsiteY337" fmla="*/ 157906 h 236210"/>
                  <a:gd name="connsiteX338" fmla="*/ 46673 w 244587"/>
                  <a:gd name="connsiteY338" fmla="*/ 171114 h 236210"/>
                  <a:gd name="connsiteX339" fmla="*/ 177165 w 244587"/>
                  <a:gd name="connsiteY339" fmla="*/ 144698 h 236210"/>
                  <a:gd name="connsiteX340" fmla="*/ 131445 w 244587"/>
                  <a:gd name="connsiteY340" fmla="*/ 171114 h 236210"/>
                  <a:gd name="connsiteX341" fmla="*/ 117158 w 244587"/>
                  <a:gd name="connsiteY341" fmla="*/ 180549 h 236210"/>
                  <a:gd name="connsiteX342" fmla="*/ 114300 w 244587"/>
                  <a:gd name="connsiteY342" fmla="*/ 180549 h 236210"/>
                  <a:gd name="connsiteX343" fmla="*/ 104775 w 244587"/>
                  <a:gd name="connsiteY343" fmla="*/ 186209 h 236210"/>
                  <a:gd name="connsiteX344" fmla="*/ 98108 w 244587"/>
                  <a:gd name="connsiteY344" fmla="*/ 189040 h 236210"/>
                  <a:gd name="connsiteX345" fmla="*/ 87630 w 244587"/>
                  <a:gd name="connsiteY345" fmla="*/ 192813 h 236210"/>
                  <a:gd name="connsiteX346" fmla="*/ 81915 w 244587"/>
                  <a:gd name="connsiteY346" fmla="*/ 193757 h 236210"/>
                  <a:gd name="connsiteX347" fmla="*/ 60007 w 244587"/>
                  <a:gd name="connsiteY347" fmla="*/ 194700 h 236210"/>
                  <a:gd name="connsiteX348" fmla="*/ 59055 w 244587"/>
                  <a:gd name="connsiteY348" fmla="*/ 194700 h 236210"/>
                  <a:gd name="connsiteX349" fmla="*/ 55245 w 244587"/>
                  <a:gd name="connsiteY349" fmla="*/ 193757 h 236210"/>
                  <a:gd name="connsiteX350" fmla="*/ 49530 w 244587"/>
                  <a:gd name="connsiteY350" fmla="*/ 192813 h 236210"/>
                  <a:gd name="connsiteX351" fmla="*/ 49530 w 244587"/>
                  <a:gd name="connsiteY351" fmla="*/ 195643 h 236210"/>
                  <a:gd name="connsiteX352" fmla="*/ 45720 w 244587"/>
                  <a:gd name="connsiteY352" fmla="*/ 206965 h 236210"/>
                  <a:gd name="connsiteX353" fmla="*/ 44767 w 244587"/>
                  <a:gd name="connsiteY353" fmla="*/ 207908 h 236210"/>
                  <a:gd name="connsiteX354" fmla="*/ 41910 w 244587"/>
                  <a:gd name="connsiteY354" fmla="*/ 202248 h 236210"/>
                  <a:gd name="connsiteX355" fmla="*/ 41910 w 244587"/>
                  <a:gd name="connsiteY355" fmla="*/ 202248 h 236210"/>
                  <a:gd name="connsiteX356" fmla="*/ 42863 w 244587"/>
                  <a:gd name="connsiteY356" fmla="*/ 202248 h 236210"/>
                  <a:gd name="connsiteX357" fmla="*/ 42863 w 244587"/>
                  <a:gd name="connsiteY357" fmla="*/ 190926 h 236210"/>
                  <a:gd name="connsiteX358" fmla="*/ 41910 w 244587"/>
                  <a:gd name="connsiteY358" fmla="*/ 187153 h 236210"/>
                  <a:gd name="connsiteX359" fmla="*/ 40957 w 244587"/>
                  <a:gd name="connsiteY359" fmla="*/ 183379 h 236210"/>
                  <a:gd name="connsiteX360" fmla="*/ 40005 w 244587"/>
                  <a:gd name="connsiteY360" fmla="*/ 177718 h 236210"/>
                  <a:gd name="connsiteX361" fmla="*/ 39052 w 244587"/>
                  <a:gd name="connsiteY361" fmla="*/ 172058 h 236210"/>
                  <a:gd name="connsiteX362" fmla="*/ 39052 w 244587"/>
                  <a:gd name="connsiteY362" fmla="*/ 172058 h 236210"/>
                  <a:gd name="connsiteX363" fmla="*/ 40005 w 244587"/>
                  <a:gd name="connsiteY363" fmla="*/ 151302 h 236210"/>
                  <a:gd name="connsiteX364" fmla="*/ 40957 w 244587"/>
                  <a:gd name="connsiteY364" fmla="*/ 145642 h 236210"/>
                  <a:gd name="connsiteX365" fmla="*/ 44767 w 244587"/>
                  <a:gd name="connsiteY365" fmla="*/ 135264 h 236210"/>
                  <a:gd name="connsiteX366" fmla="*/ 48577 w 244587"/>
                  <a:gd name="connsiteY366" fmla="*/ 128660 h 236210"/>
                  <a:gd name="connsiteX367" fmla="*/ 52388 w 244587"/>
                  <a:gd name="connsiteY367" fmla="*/ 121113 h 236210"/>
                  <a:gd name="connsiteX368" fmla="*/ 58102 w 244587"/>
                  <a:gd name="connsiteY368" fmla="*/ 113565 h 236210"/>
                  <a:gd name="connsiteX369" fmla="*/ 65723 w 244587"/>
                  <a:gd name="connsiteY369" fmla="*/ 103188 h 236210"/>
                  <a:gd name="connsiteX370" fmla="*/ 92393 w 244587"/>
                  <a:gd name="connsiteY370" fmla="*/ 58846 h 236210"/>
                  <a:gd name="connsiteX371" fmla="*/ 103822 w 244587"/>
                  <a:gd name="connsiteY371" fmla="*/ 17336 h 236210"/>
                  <a:gd name="connsiteX372" fmla="*/ 100013 w 244587"/>
                  <a:gd name="connsiteY372" fmla="*/ 1297 h 236210"/>
                  <a:gd name="connsiteX373" fmla="*/ 100013 w 244587"/>
                  <a:gd name="connsiteY373" fmla="*/ 18279 h 236210"/>
                  <a:gd name="connsiteX374" fmla="*/ 80010 w 244587"/>
                  <a:gd name="connsiteY374" fmla="*/ 53186 h 236210"/>
                  <a:gd name="connsiteX375" fmla="*/ 47625 w 244587"/>
                  <a:gd name="connsiteY375" fmla="*/ 88093 h 236210"/>
                  <a:gd name="connsiteX376" fmla="*/ 20002 w 244587"/>
                  <a:gd name="connsiteY376" fmla="*/ 123000 h 236210"/>
                  <a:gd name="connsiteX377" fmla="*/ 12382 w 244587"/>
                  <a:gd name="connsiteY377" fmla="*/ 156963 h 236210"/>
                  <a:gd name="connsiteX378" fmla="*/ 21907 w 244587"/>
                  <a:gd name="connsiteY378" fmla="*/ 184322 h 236210"/>
                  <a:gd name="connsiteX379" fmla="*/ 21907 w 244587"/>
                  <a:gd name="connsiteY379" fmla="*/ 184322 h 236210"/>
                  <a:gd name="connsiteX380" fmla="*/ 15240 w 244587"/>
                  <a:gd name="connsiteY380" fmla="*/ 185266 h 236210"/>
                  <a:gd name="connsiteX381" fmla="*/ 12382 w 244587"/>
                  <a:gd name="connsiteY381" fmla="*/ 186209 h 236210"/>
                  <a:gd name="connsiteX382" fmla="*/ 11430 w 244587"/>
                  <a:gd name="connsiteY382" fmla="*/ 187153 h 236210"/>
                  <a:gd name="connsiteX383" fmla="*/ 8573 w 244587"/>
                  <a:gd name="connsiteY383" fmla="*/ 198474 h 236210"/>
                  <a:gd name="connsiteX384" fmla="*/ 4763 w 244587"/>
                  <a:gd name="connsiteY384" fmla="*/ 201304 h 236210"/>
                  <a:gd name="connsiteX385" fmla="*/ 2857 w 244587"/>
                  <a:gd name="connsiteY385" fmla="*/ 210738 h 236210"/>
                  <a:gd name="connsiteX386" fmla="*/ 2857 w 244587"/>
                  <a:gd name="connsiteY386" fmla="*/ 223946 h 236210"/>
                  <a:gd name="connsiteX387" fmla="*/ 12382 w 244587"/>
                  <a:gd name="connsiteY387" fmla="*/ 233381 h 236210"/>
                  <a:gd name="connsiteX388" fmla="*/ 25717 w 244587"/>
                  <a:gd name="connsiteY388" fmla="*/ 233381 h 236210"/>
                  <a:gd name="connsiteX389" fmla="*/ 26670 w 244587"/>
                  <a:gd name="connsiteY389" fmla="*/ 232437 h 236210"/>
                  <a:gd name="connsiteX390" fmla="*/ 29527 w 244587"/>
                  <a:gd name="connsiteY390" fmla="*/ 228663 h 236210"/>
                  <a:gd name="connsiteX391" fmla="*/ 42863 w 244587"/>
                  <a:gd name="connsiteY391" fmla="*/ 225833 h 236210"/>
                  <a:gd name="connsiteX392" fmla="*/ 43815 w 244587"/>
                  <a:gd name="connsiteY392" fmla="*/ 224890 h 236210"/>
                  <a:gd name="connsiteX393" fmla="*/ 44767 w 244587"/>
                  <a:gd name="connsiteY393" fmla="*/ 222060 h 236210"/>
                  <a:gd name="connsiteX394" fmla="*/ 45720 w 244587"/>
                  <a:gd name="connsiteY394" fmla="*/ 215456 h 236210"/>
                  <a:gd name="connsiteX395" fmla="*/ 46673 w 244587"/>
                  <a:gd name="connsiteY395" fmla="*/ 216399 h 236210"/>
                  <a:gd name="connsiteX396" fmla="*/ 75248 w 244587"/>
                  <a:gd name="connsiteY396" fmla="*/ 225833 h 236210"/>
                  <a:gd name="connsiteX397" fmla="*/ 110490 w 244587"/>
                  <a:gd name="connsiteY397" fmla="*/ 218286 h 236210"/>
                  <a:gd name="connsiteX398" fmla="*/ 147638 w 244587"/>
                  <a:gd name="connsiteY398" fmla="*/ 190926 h 236210"/>
                  <a:gd name="connsiteX399" fmla="*/ 184785 w 244587"/>
                  <a:gd name="connsiteY399" fmla="*/ 159793 h 236210"/>
                  <a:gd name="connsiteX400" fmla="*/ 221933 w 244587"/>
                  <a:gd name="connsiteY400" fmla="*/ 139981 h 236210"/>
                  <a:gd name="connsiteX401" fmla="*/ 239077 w 244587"/>
                  <a:gd name="connsiteY401" fmla="*/ 139981 h 236210"/>
                  <a:gd name="connsiteX402" fmla="*/ 220980 w 244587"/>
                  <a:gd name="connsiteY402" fmla="*/ 136208 h 236210"/>
                  <a:gd name="connsiteX403" fmla="*/ 177165 w 244587"/>
                  <a:gd name="connsiteY403" fmla="*/ 144698 h 23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244587" h="236210">
                    <a:moveTo>
                      <a:pt x="162877" y="62620"/>
                    </a:moveTo>
                    <a:cubicBezTo>
                      <a:pt x="165735" y="59790"/>
                      <a:pt x="169545" y="59790"/>
                      <a:pt x="173355" y="62620"/>
                    </a:cubicBezTo>
                    <a:lnTo>
                      <a:pt x="179070" y="68281"/>
                    </a:lnTo>
                    <a:cubicBezTo>
                      <a:pt x="181927" y="71111"/>
                      <a:pt x="181927" y="74885"/>
                      <a:pt x="179070" y="77715"/>
                    </a:cubicBezTo>
                    <a:lnTo>
                      <a:pt x="176213" y="78658"/>
                    </a:lnTo>
                    <a:cubicBezTo>
                      <a:pt x="173355" y="81489"/>
                      <a:pt x="169545" y="81489"/>
                      <a:pt x="165735" y="78658"/>
                    </a:cubicBezTo>
                    <a:lnTo>
                      <a:pt x="160020" y="72998"/>
                    </a:lnTo>
                    <a:cubicBezTo>
                      <a:pt x="159068" y="70168"/>
                      <a:pt x="159068" y="66394"/>
                      <a:pt x="162877" y="62620"/>
                    </a:cubicBezTo>
                    <a:lnTo>
                      <a:pt x="162877" y="62620"/>
                    </a:lnTo>
                    <a:moveTo>
                      <a:pt x="147638" y="76772"/>
                    </a:moveTo>
                    <a:lnTo>
                      <a:pt x="145733" y="77715"/>
                    </a:lnTo>
                    <a:cubicBezTo>
                      <a:pt x="142875" y="80545"/>
                      <a:pt x="142875" y="84319"/>
                      <a:pt x="145733" y="88093"/>
                    </a:cubicBezTo>
                    <a:lnTo>
                      <a:pt x="151447" y="93753"/>
                    </a:lnTo>
                    <a:cubicBezTo>
                      <a:pt x="154305" y="96584"/>
                      <a:pt x="159068" y="96584"/>
                      <a:pt x="161925" y="93753"/>
                    </a:cubicBezTo>
                    <a:lnTo>
                      <a:pt x="162877" y="92810"/>
                    </a:lnTo>
                    <a:cubicBezTo>
                      <a:pt x="165735" y="89980"/>
                      <a:pt x="165735" y="86206"/>
                      <a:pt x="162877" y="82432"/>
                    </a:cubicBezTo>
                    <a:lnTo>
                      <a:pt x="158115" y="76772"/>
                    </a:lnTo>
                    <a:cubicBezTo>
                      <a:pt x="155258" y="73941"/>
                      <a:pt x="149543" y="73941"/>
                      <a:pt x="147638" y="76772"/>
                    </a:cubicBezTo>
                    <a:moveTo>
                      <a:pt x="131445" y="90923"/>
                    </a:moveTo>
                    <a:lnTo>
                      <a:pt x="130493" y="91866"/>
                    </a:lnTo>
                    <a:cubicBezTo>
                      <a:pt x="127635" y="94697"/>
                      <a:pt x="127635" y="99414"/>
                      <a:pt x="130493" y="102244"/>
                    </a:cubicBezTo>
                    <a:lnTo>
                      <a:pt x="137160" y="108848"/>
                    </a:lnTo>
                    <a:cubicBezTo>
                      <a:pt x="140018" y="111678"/>
                      <a:pt x="144780" y="111678"/>
                      <a:pt x="147638" y="108848"/>
                    </a:cubicBezTo>
                    <a:lnTo>
                      <a:pt x="148590" y="107905"/>
                    </a:lnTo>
                    <a:cubicBezTo>
                      <a:pt x="151447" y="105074"/>
                      <a:pt x="151447" y="100357"/>
                      <a:pt x="148590" y="97527"/>
                    </a:cubicBezTo>
                    <a:lnTo>
                      <a:pt x="141922" y="90923"/>
                    </a:lnTo>
                    <a:cubicBezTo>
                      <a:pt x="139065" y="88093"/>
                      <a:pt x="134302" y="88093"/>
                      <a:pt x="131445" y="90923"/>
                    </a:cubicBezTo>
                    <a:moveTo>
                      <a:pt x="116205" y="106961"/>
                    </a:moveTo>
                    <a:lnTo>
                      <a:pt x="113347" y="107905"/>
                    </a:lnTo>
                    <a:cubicBezTo>
                      <a:pt x="110490" y="110735"/>
                      <a:pt x="110490" y="115452"/>
                      <a:pt x="113347" y="118282"/>
                    </a:cubicBezTo>
                    <a:lnTo>
                      <a:pt x="120015" y="124886"/>
                    </a:lnTo>
                    <a:cubicBezTo>
                      <a:pt x="122872" y="127717"/>
                      <a:pt x="127635" y="127717"/>
                      <a:pt x="130493" y="124886"/>
                    </a:cubicBezTo>
                    <a:lnTo>
                      <a:pt x="133350" y="123943"/>
                    </a:lnTo>
                    <a:cubicBezTo>
                      <a:pt x="136208" y="121113"/>
                      <a:pt x="136208" y="116396"/>
                      <a:pt x="133350" y="113565"/>
                    </a:cubicBezTo>
                    <a:lnTo>
                      <a:pt x="126683" y="106961"/>
                    </a:lnTo>
                    <a:cubicBezTo>
                      <a:pt x="121920" y="103188"/>
                      <a:pt x="118110" y="103188"/>
                      <a:pt x="116205" y="106961"/>
                    </a:cubicBezTo>
                    <a:moveTo>
                      <a:pt x="113347" y="142812"/>
                    </a:moveTo>
                    <a:lnTo>
                      <a:pt x="116205" y="139981"/>
                    </a:lnTo>
                    <a:cubicBezTo>
                      <a:pt x="119063" y="137151"/>
                      <a:pt x="119063" y="132434"/>
                      <a:pt x="116205" y="129603"/>
                    </a:cubicBezTo>
                    <a:lnTo>
                      <a:pt x="107633" y="122056"/>
                    </a:lnTo>
                    <a:cubicBezTo>
                      <a:pt x="104775" y="119226"/>
                      <a:pt x="100013" y="119226"/>
                      <a:pt x="97155" y="122056"/>
                    </a:cubicBezTo>
                    <a:lnTo>
                      <a:pt x="94297" y="124886"/>
                    </a:lnTo>
                    <a:cubicBezTo>
                      <a:pt x="91440" y="127717"/>
                      <a:pt x="91440" y="132434"/>
                      <a:pt x="94297" y="135264"/>
                    </a:cubicBezTo>
                    <a:lnTo>
                      <a:pt x="101918" y="142812"/>
                    </a:lnTo>
                    <a:cubicBezTo>
                      <a:pt x="105727" y="145642"/>
                      <a:pt x="110490" y="145642"/>
                      <a:pt x="113347" y="142812"/>
                    </a:cubicBezTo>
                    <a:moveTo>
                      <a:pt x="79058" y="139038"/>
                    </a:moveTo>
                    <a:lnTo>
                      <a:pt x="76200" y="141868"/>
                    </a:lnTo>
                    <a:cubicBezTo>
                      <a:pt x="73342" y="144698"/>
                      <a:pt x="73342" y="149416"/>
                      <a:pt x="76200" y="152246"/>
                    </a:cubicBezTo>
                    <a:lnTo>
                      <a:pt x="83820" y="159793"/>
                    </a:lnTo>
                    <a:cubicBezTo>
                      <a:pt x="86677" y="162623"/>
                      <a:pt x="91440" y="162623"/>
                      <a:pt x="94297" y="159793"/>
                    </a:cubicBezTo>
                    <a:lnTo>
                      <a:pt x="97155" y="156963"/>
                    </a:lnTo>
                    <a:cubicBezTo>
                      <a:pt x="100013" y="154133"/>
                      <a:pt x="100013" y="149416"/>
                      <a:pt x="97155" y="146585"/>
                    </a:cubicBezTo>
                    <a:lnTo>
                      <a:pt x="89535" y="139038"/>
                    </a:lnTo>
                    <a:cubicBezTo>
                      <a:pt x="86677" y="136208"/>
                      <a:pt x="81915" y="136208"/>
                      <a:pt x="79058" y="139038"/>
                    </a:cubicBezTo>
                    <a:moveTo>
                      <a:pt x="80010" y="175832"/>
                    </a:moveTo>
                    <a:cubicBezTo>
                      <a:pt x="82867" y="173001"/>
                      <a:pt x="82867" y="168284"/>
                      <a:pt x="80010" y="165454"/>
                    </a:cubicBezTo>
                    <a:lnTo>
                      <a:pt x="70485" y="156020"/>
                    </a:lnTo>
                    <a:cubicBezTo>
                      <a:pt x="67627" y="153189"/>
                      <a:pt x="62865" y="153189"/>
                      <a:pt x="60007" y="156020"/>
                    </a:cubicBezTo>
                    <a:lnTo>
                      <a:pt x="57150" y="158850"/>
                    </a:lnTo>
                    <a:cubicBezTo>
                      <a:pt x="54292" y="161680"/>
                      <a:pt x="54292" y="166397"/>
                      <a:pt x="57150" y="169228"/>
                    </a:cubicBezTo>
                    <a:lnTo>
                      <a:pt x="66675" y="176775"/>
                    </a:lnTo>
                    <a:cubicBezTo>
                      <a:pt x="69533" y="179605"/>
                      <a:pt x="74295" y="179605"/>
                      <a:pt x="77152" y="176775"/>
                    </a:cubicBezTo>
                    <a:lnTo>
                      <a:pt x="80010" y="175832"/>
                    </a:lnTo>
                    <a:close/>
                    <a:moveTo>
                      <a:pt x="191452" y="97527"/>
                    </a:moveTo>
                    <a:lnTo>
                      <a:pt x="191452" y="97527"/>
                    </a:lnTo>
                    <a:cubicBezTo>
                      <a:pt x="194310" y="93753"/>
                      <a:pt x="194310" y="89980"/>
                      <a:pt x="191452" y="87149"/>
                    </a:cubicBezTo>
                    <a:lnTo>
                      <a:pt x="185738" y="83376"/>
                    </a:lnTo>
                    <a:cubicBezTo>
                      <a:pt x="182880" y="80545"/>
                      <a:pt x="178118" y="82432"/>
                      <a:pt x="176213" y="84319"/>
                    </a:cubicBezTo>
                    <a:lnTo>
                      <a:pt x="176213" y="86206"/>
                    </a:lnTo>
                    <a:cubicBezTo>
                      <a:pt x="173355" y="89036"/>
                      <a:pt x="175260" y="92810"/>
                      <a:pt x="177165" y="95640"/>
                    </a:cubicBezTo>
                    <a:lnTo>
                      <a:pt x="182880" y="99414"/>
                    </a:lnTo>
                    <a:cubicBezTo>
                      <a:pt x="184785" y="100357"/>
                      <a:pt x="189547" y="100357"/>
                      <a:pt x="191452" y="97527"/>
                    </a:cubicBezTo>
                    <a:moveTo>
                      <a:pt x="179070" y="113565"/>
                    </a:moveTo>
                    <a:lnTo>
                      <a:pt x="180022" y="112622"/>
                    </a:lnTo>
                    <a:cubicBezTo>
                      <a:pt x="182880" y="109792"/>
                      <a:pt x="180975" y="106018"/>
                      <a:pt x="179070" y="103188"/>
                    </a:cubicBezTo>
                    <a:lnTo>
                      <a:pt x="172402" y="97527"/>
                    </a:lnTo>
                    <a:cubicBezTo>
                      <a:pt x="169545" y="94697"/>
                      <a:pt x="164783" y="94697"/>
                      <a:pt x="162877" y="97527"/>
                    </a:cubicBezTo>
                    <a:lnTo>
                      <a:pt x="161925" y="98470"/>
                    </a:lnTo>
                    <a:cubicBezTo>
                      <a:pt x="159068" y="101301"/>
                      <a:pt x="160972" y="105074"/>
                      <a:pt x="162877" y="107905"/>
                    </a:cubicBezTo>
                    <a:lnTo>
                      <a:pt x="169545" y="113565"/>
                    </a:lnTo>
                    <a:cubicBezTo>
                      <a:pt x="172402" y="115452"/>
                      <a:pt x="176213" y="115452"/>
                      <a:pt x="179070" y="113565"/>
                    </a:cubicBezTo>
                    <a:moveTo>
                      <a:pt x="165735" y="128660"/>
                    </a:moveTo>
                    <a:lnTo>
                      <a:pt x="166688" y="127717"/>
                    </a:lnTo>
                    <a:cubicBezTo>
                      <a:pt x="169545" y="124886"/>
                      <a:pt x="169545" y="120169"/>
                      <a:pt x="165735" y="118282"/>
                    </a:cubicBezTo>
                    <a:lnTo>
                      <a:pt x="159068" y="112622"/>
                    </a:lnTo>
                    <a:cubicBezTo>
                      <a:pt x="156210" y="109792"/>
                      <a:pt x="151447" y="109792"/>
                      <a:pt x="148590" y="112622"/>
                    </a:cubicBezTo>
                    <a:lnTo>
                      <a:pt x="147638" y="114509"/>
                    </a:lnTo>
                    <a:cubicBezTo>
                      <a:pt x="144780" y="117339"/>
                      <a:pt x="144780" y="121113"/>
                      <a:pt x="148590" y="123943"/>
                    </a:cubicBezTo>
                    <a:lnTo>
                      <a:pt x="155258" y="129603"/>
                    </a:lnTo>
                    <a:cubicBezTo>
                      <a:pt x="159068" y="131490"/>
                      <a:pt x="162877" y="131490"/>
                      <a:pt x="165735" y="128660"/>
                    </a:cubicBezTo>
                    <a:moveTo>
                      <a:pt x="151447" y="145642"/>
                    </a:moveTo>
                    <a:lnTo>
                      <a:pt x="152400" y="144698"/>
                    </a:lnTo>
                    <a:cubicBezTo>
                      <a:pt x="155258" y="141868"/>
                      <a:pt x="155258" y="137151"/>
                      <a:pt x="151447" y="134321"/>
                    </a:cubicBezTo>
                    <a:lnTo>
                      <a:pt x="143827" y="127717"/>
                    </a:lnTo>
                    <a:cubicBezTo>
                      <a:pt x="140970" y="124886"/>
                      <a:pt x="136208" y="124886"/>
                      <a:pt x="133350" y="127717"/>
                    </a:cubicBezTo>
                    <a:lnTo>
                      <a:pt x="132397" y="128660"/>
                    </a:lnTo>
                    <a:cubicBezTo>
                      <a:pt x="129540" y="131490"/>
                      <a:pt x="129540" y="135264"/>
                      <a:pt x="132397" y="139038"/>
                    </a:cubicBezTo>
                    <a:lnTo>
                      <a:pt x="139065" y="145642"/>
                    </a:lnTo>
                    <a:cubicBezTo>
                      <a:pt x="142875" y="148472"/>
                      <a:pt x="148590" y="148472"/>
                      <a:pt x="151447" y="145642"/>
                    </a:cubicBezTo>
                    <a:moveTo>
                      <a:pt x="127635" y="165454"/>
                    </a:moveTo>
                    <a:cubicBezTo>
                      <a:pt x="130493" y="162623"/>
                      <a:pt x="134302" y="161680"/>
                      <a:pt x="138113" y="158850"/>
                    </a:cubicBezTo>
                    <a:cubicBezTo>
                      <a:pt x="139065" y="156020"/>
                      <a:pt x="138113" y="153189"/>
                      <a:pt x="135255" y="151302"/>
                    </a:cubicBezTo>
                    <a:lnTo>
                      <a:pt x="127635" y="142812"/>
                    </a:lnTo>
                    <a:cubicBezTo>
                      <a:pt x="124777" y="139981"/>
                      <a:pt x="120015" y="139981"/>
                      <a:pt x="117158" y="142812"/>
                    </a:cubicBezTo>
                    <a:lnTo>
                      <a:pt x="116205" y="145642"/>
                    </a:lnTo>
                    <a:cubicBezTo>
                      <a:pt x="113347" y="148472"/>
                      <a:pt x="113347" y="153189"/>
                      <a:pt x="116205" y="156020"/>
                    </a:cubicBezTo>
                    <a:lnTo>
                      <a:pt x="123825" y="163567"/>
                    </a:lnTo>
                    <a:cubicBezTo>
                      <a:pt x="124777" y="163567"/>
                      <a:pt x="126683" y="163567"/>
                      <a:pt x="127635" y="165454"/>
                    </a:cubicBezTo>
                    <a:moveTo>
                      <a:pt x="120968" y="169228"/>
                    </a:moveTo>
                    <a:cubicBezTo>
                      <a:pt x="120968" y="168284"/>
                      <a:pt x="120015" y="168284"/>
                      <a:pt x="120015" y="166397"/>
                    </a:cubicBezTo>
                    <a:lnTo>
                      <a:pt x="112395" y="158850"/>
                    </a:lnTo>
                    <a:cubicBezTo>
                      <a:pt x="109538" y="156020"/>
                      <a:pt x="104775" y="156020"/>
                      <a:pt x="101918" y="158850"/>
                    </a:cubicBezTo>
                    <a:lnTo>
                      <a:pt x="99060" y="161680"/>
                    </a:lnTo>
                    <a:cubicBezTo>
                      <a:pt x="96202" y="164510"/>
                      <a:pt x="96202" y="169228"/>
                      <a:pt x="99060" y="172058"/>
                    </a:cubicBezTo>
                    <a:lnTo>
                      <a:pt x="106680" y="179605"/>
                    </a:lnTo>
                    <a:cubicBezTo>
                      <a:pt x="110490" y="176775"/>
                      <a:pt x="116205" y="173001"/>
                      <a:pt x="120968" y="169228"/>
                    </a:cubicBezTo>
                    <a:moveTo>
                      <a:pt x="82867" y="188096"/>
                    </a:moveTo>
                    <a:cubicBezTo>
                      <a:pt x="86677" y="187153"/>
                      <a:pt x="92393" y="185266"/>
                      <a:pt x="96202" y="182436"/>
                    </a:cubicBezTo>
                    <a:lnTo>
                      <a:pt x="96202" y="182436"/>
                    </a:lnTo>
                    <a:cubicBezTo>
                      <a:pt x="97155" y="181492"/>
                      <a:pt x="100013" y="181492"/>
                      <a:pt x="101918" y="179605"/>
                    </a:cubicBezTo>
                    <a:lnTo>
                      <a:pt x="95250" y="173001"/>
                    </a:lnTo>
                    <a:cubicBezTo>
                      <a:pt x="92393" y="170171"/>
                      <a:pt x="87630" y="169228"/>
                      <a:pt x="84773" y="173001"/>
                    </a:cubicBezTo>
                    <a:lnTo>
                      <a:pt x="81915" y="175832"/>
                    </a:lnTo>
                    <a:cubicBezTo>
                      <a:pt x="79058" y="178662"/>
                      <a:pt x="79058" y="183379"/>
                      <a:pt x="81915" y="186209"/>
                    </a:cubicBezTo>
                    <a:lnTo>
                      <a:pt x="82867" y="188096"/>
                    </a:lnTo>
                    <a:close/>
                    <a:moveTo>
                      <a:pt x="145733" y="63564"/>
                    </a:moveTo>
                    <a:cubicBezTo>
                      <a:pt x="148590" y="66394"/>
                      <a:pt x="152400" y="67337"/>
                      <a:pt x="155258" y="64507"/>
                    </a:cubicBezTo>
                    <a:lnTo>
                      <a:pt x="156210" y="63564"/>
                    </a:lnTo>
                    <a:cubicBezTo>
                      <a:pt x="159068" y="60733"/>
                      <a:pt x="159068" y="56960"/>
                      <a:pt x="157163" y="54129"/>
                    </a:cubicBezTo>
                    <a:lnTo>
                      <a:pt x="153352" y="48469"/>
                    </a:lnTo>
                    <a:cubicBezTo>
                      <a:pt x="150495" y="45638"/>
                      <a:pt x="146685" y="44695"/>
                      <a:pt x="143827" y="47525"/>
                    </a:cubicBezTo>
                    <a:lnTo>
                      <a:pt x="142875" y="48469"/>
                    </a:lnTo>
                    <a:cubicBezTo>
                      <a:pt x="140018" y="51299"/>
                      <a:pt x="139065" y="55073"/>
                      <a:pt x="141922" y="57903"/>
                    </a:cubicBezTo>
                    <a:lnTo>
                      <a:pt x="145733" y="63564"/>
                    </a:lnTo>
                    <a:close/>
                    <a:moveTo>
                      <a:pt x="176213" y="51299"/>
                    </a:moveTo>
                    <a:lnTo>
                      <a:pt x="176213" y="51299"/>
                    </a:lnTo>
                    <a:cubicBezTo>
                      <a:pt x="172402" y="55073"/>
                      <a:pt x="172402" y="58846"/>
                      <a:pt x="175260" y="61677"/>
                    </a:cubicBezTo>
                    <a:lnTo>
                      <a:pt x="180975" y="67337"/>
                    </a:lnTo>
                    <a:cubicBezTo>
                      <a:pt x="183833" y="70168"/>
                      <a:pt x="187643" y="70168"/>
                      <a:pt x="190500" y="67337"/>
                    </a:cubicBezTo>
                    <a:lnTo>
                      <a:pt x="191452" y="66394"/>
                    </a:lnTo>
                    <a:cubicBezTo>
                      <a:pt x="194310" y="63564"/>
                      <a:pt x="194310" y="59790"/>
                      <a:pt x="191452" y="56960"/>
                    </a:cubicBezTo>
                    <a:lnTo>
                      <a:pt x="185738" y="51299"/>
                    </a:lnTo>
                    <a:cubicBezTo>
                      <a:pt x="182880" y="48469"/>
                      <a:pt x="179070" y="48469"/>
                      <a:pt x="176213" y="51299"/>
                    </a:cubicBezTo>
                    <a:moveTo>
                      <a:pt x="203835" y="83376"/>
                    </a:moveTo>
                    <a:lnTo>
                      <a:pt x="203835" y="83376"/>
                    </a:lnTo>
                    <a:cubicBezTo>
                      <a:pt x="206693" y="79602"/>
                      <a:pt x="206693" y="75828"/>
                      <a:pt x="203835" y="72998"/>
                    </a:cubicBezTo>
                    <a:lnTo>
                      <a:pt x="198120" y="69224"/>
                    </a:lnTo>
                    <a:cubicBezTo>
                      <a:pt x="195263" y="66394"/>
                      <a:pt x="191452" y="68281"/>
                      <a:pt x="188595" y="70168"/>
                    </a:cubicBezTo>
                    <a:lnTo>
                      <a:pt x="187643" y="71111"/>
                    </a:lnTo>
                    <a:cubicBezTo>
                      <a:pt x="184785" y="73941"/>
                      <a:pt x="186690" y="77715"/>
                      <a:pt x="188595" y="80545"/>
                    </a:cubicBezTo>
                    <a:lnTo>
                      <a:pt x="194310" y="84319"/>
                    </a:lnTo>
                    <a:cubicBezTo>
                      <a:pt x="197168" y="86206"/>
                      <a:pt x="200977" y="86206"/>
                      <a:pt x="203835" y="83376"/>
                    </a:cubicBezTo>
                    <a:moveTo>
                      <a:pt x="160020" y="52242"/>
                    </a:moveTo>
                    <a:cubicBezTo>
                      <a:pt x="162877" y="55073"/>
                      <a:pt x="166688" y="56016"/>
                      <a:pt x="169545" y="53186"/>
                    </a:cubicBezTo>
                    <a:lnTo>
                      <a:pt x="170497" y="52242"/>
                    </a:lnTo>
                    <a:cubicBezTo>
                      <a:pt x="173355" y="49412"/>
                      <a:pt x="173355" y="45638"/>
                      <a:pt x="171450" y="42808"/>
                    </a:cubicBezTo>
                    <a:lnTo>
                      <a:pt x="167640" y="37147"/>
                    </a:lnTo>
                    <a:cubicBezTo>
                      <a:pt x="164783" y="34317"/>
                      <a:pt x="160972" y="33374"/>
                      <a:pt x="158115" y="36204"/>
                    </a:cubicBezTo>
                    <a:lnTo>
                      <a:pt x="157163" y="37147"/>
                    </a:lnTo>
                    <a:cubicBezTo>
                      <a:pt x="154305" y="39978"/>
                      <a:pt x="154305" y="43752"/>
                      <a:pt x="156210" y="46582"/>
                    </a:cubicBezTo>
                    <a:lnTo>
                      <a:pt x="160020" y="52242"/>
                    </a:lnTo>
                    <a:close/>
                    <a:moveTo>
                      <a:pt x="231458" y="14505"/>
                    </a:moveTo>
                    <a:cubicBezTo>
                      <a:pt x="234315" y="17336"/>
                      <a:pt x="238125" y="17336"/>
                      <a:pt x="240983" y="14505"/>
                    </a:cubicBezTo>
                    <a:cubicBezTo>
                      <a:pt x="243840" y="11675"/>
                      <a:pt x="243840" y="7901"/>
                      <a:pt x="240983" y="6958"/>
                    </a:cubicBezTo>
                    <a:lnTo>
                      <a:pt x="238125" y="4127"/>
                    </a:lnTo>
                    <a:cubicBezTo>
                      <a:pt x="235268" y="1297"/>
                      <a:pt x="231458" y="1297"/>
                      <a:pt x="228600" y="4127"/>
                    </a:cubicBezTo>
                    <a:cubicBezTo>
                      <a:pt x="225743" y="6958"/>
                      <a:pt x="225743" y="10732"/>
                      <a:pt x="228600" y="11675"/>
                    </a:cubicBezTo>
                    <a:lnTo>
                      <a:pt x="231458" y="14505"/>
                    </a:lnTo>
                    <a:close/>
                    <a:moveTo>
                      <a:pt x="211455" y="25826"/>
                    </a:moveTo>
                    <a:cubicBezTo>
                      <a:pt x="208597" y="22996"/>
                      <a:pt x="204788" y="22996"/>
                      <a:pt x="201930" y="25826"/>
                    </a:cubicBezTo>
                    <a:lnTo>
                      <a:pt x="201930" y="25826"/>
                    </a:lnTo>
                    <a:cubicBezTo>
                      <a:pt x="199072" y="28657"/>
                      <a:pt x="199072" y="32430"/>
                      <a:pt x="201930" y="35261"/>
                    </a:cubicBezTo>
                    <a:lnTo>
                      <a:pt x="205740" y="39034"/>
                    </a:lnTo>
                    <a:cubicBezTo>
                      <a:pt x="208597" y="41865"/>
                      <a:pt x="212408" y="41865"/>
                      <a:pt x="215265" y="39034"/>
                    </a:cubicBezTo>
                    <a:lnTo>
                      <a:pt x="215265" y="39034"/>
                    </a:lnTo>
                    <a:cubicBezTo>
                      <a:pt x="218122" y="36204"/>
                      <a:pt x="218122" y="32430"/>
                      <a:pt x="215265" y="29600"/>
                    </a:cubicBezTo>
                    <a:lnTo>
                      <a:pt x="211455" y="25826"/>
                    </a:lnTo>
                    <a:close/>
                    <a:moveTo>
                      <a:pt x="201930" y="52242"/>
                    </a:moveTo>
                    <a:lnTo>
                      <a:pt x="201930" y="52242"/>
                    </a:lnTo>
                    <a:cubicBezTo>
                      <a:pt x="205740" y="48469"/>
                      <a:pt x="205740" y="44695"/>
                      <a:pt x="202883" y="42808"/>
                    </a:cubicBezTo>
                    <a:lnTo>
                      <a:pt x="197168" y="37147"/>
                    </a:lnTo>
                    <a:cubicBezTo>
                      <a:pt x="194310" y="34317"/>
                      <a:pt x="190500" y="34317"/>
                      <a:pt x="187643" y="37147"/>
                    </a:cubicBezTo>
                    <a:lnTo>
                      <a:pt x="187643" y="39034"/>
                    </a:lnTo>
                    <a:cubicBezTo>
                      <a:pt x="184785" y="41865"/>
                      <a:pt x="184785" y="45638"/>
                      <a:pt x="187643" y="48469"/>
                    </a:cubicBezTo>
                    <a:lnTo>
                      <a:pt x="193358" y="52242"/>
                    </a:lnTo>
                    <a:cubicBezTo>
                      <a:pt x="195263" y="55073"/>
                      <a:pt x="200025" y="55073"/>
                      <a:pt x="201930" y="52242"/>
                    </a:cubicBezTo>
                    <a:moveTo>
                      <a:pt x="222885" y="40921"/>
                    </a:moveTo>
                    <a:lnTo>
                      <a:pt x="226695" y="43752"/>
                    </a:lnTo>
                    <a:cubicBezTo>
                      <a:pt x="229552" y="44695"/>
                      <a:pt x="233363" y="44695"/>
                      <a:pt x="234315" y="42808"/>
                    </a:cubicBezTo>
                    <a:lnTo>
                      <a:pt x="234315" y="42808"/>
                    </a:lnTo>
                    <a:cubicBezTo>
                      <a:pt x="235268" y="39978"/>
                      <a:pt x="235268" y="36204"/>
                      <a:pt x="231458" y="35261"/>
                    </a:cubicBezTo>
                    <a:lnTo>
                      <a:pt x="227647" y="32430"/>
                    </a:lnTo>
                    <a:cubicBezTo>
                      <a:pt x="224790" y="31487"/>
                      <a:pt x="220980" y="31487"/>
                      <a:pt x="220027" y="33374"/>
                    </a:cubicBezTo>
                    <a:lnTo>
                      <a:pt x="220027" y="33374"/>
                    </a:lnTo>
                    <a:cubicBezTo>
                      <a:pt x="219075" y="35261"/>
                      <a:pt x="220980" y="38091"/>
                      <a:pt x="222885" y="40921"/>
                    </a:cubicBezTo>
                    <a:moveTo>
                      <a:pt x="211455" y="44695"/>
                    </a:moveTo>
                    <a:lnTo>
                      <a:pt x="211455" y="44695"/>
                    </a:lnTo>
                    <a:cubicBezTo>
                      <a:pt x="208597" y="47525"/>
                      <a:pt x="210502" y="51299"/>
                      <a:pt x="212408" y="54129"/>
                    </a:cubicBezTo>
                    <a:lnTo>
                      <a:pt x="218122" y="57903"/>
                    </a:lnTo>
                    <a:cubicBezTo>
                      <a:pt x="220980" y="60733"/>
                      <a:pt x="224790" y="58846"/>
                      <a:pt x="227647" y="56960"/>
                    </a:cubicBezTo>
                    <a:lnTo>
                      <a:pt x="227647" y="56016"/>
                    </a:lnTo>
                    <a:cubicBezTo>
                      <a:pt x="230505" y="53186"/>
                      <a:pt x="228600" y="49412"/>
                      <a:pt x="226695" y="48469"/>
                    </a:cubicBezTo>
                    <a:lnTo>
                      <a:pt x="220980" y="45638"/>
                    </a:lnTo>
                    <a:cubicBezTo>
                      <a:pt x="218122" y="41865"/>
                      <a:pt x="214313" y="41865"/>
                      <a:pt x="211455" y="44695"/>
                    </a:cubicBezTo>
                    <a:moveTo>
                      <a:pt x="215265" y="70168"/>
                    </a:moveTo>
                    <a:lnTo>
                      <a:pt x="215265" y="70168"/>
                    </a:lnTo>
                    <a:cubicBezTo>
                      <a:pt x="218122" y="66394"/>
                      <a:pt x="218122" y="62620"/>
                      <a:pt x="215265" y="60733"/>
                    </a:cubicBezTo>
                    <a:lnTo>
                      <a:pt x="209550" y="56960"/>
                    </a:lnTo>
                    <a:cubicBezTo>
                      <a:pt x="206693" y="54129"/>
                      <a:pt x="202883" y="56016"/>
                      <a:pt x="200025" y="57903"/>
                    </a:cubicBezTo>
                    <a:lnTo>
                      <a:pt x="199072" y="58846"/>
                    </a:lnTo>
                    <a:cubicBezTo>
                      <a:pt x="196215" y="61677"/>
                      <a:pt x="198120" y="65450"/>
                      <a:pt x="200025" y="66394"/>
                    </a:cubicBezTo>
                    <a:lnTo>
                      <a:pt x="205740" y="70168"/>
                    </a:lnTo>
                    <a:cubicBezTo>
                      <a:pt x="210502" y="72998"/>
                      <a:pt x="214313" y="72998"/>
                      <a:pt x="215265" y="70168"/>
                    </a:cubicBezTo>
                    <a:moveTo>
                      <a:pt x="240030" y="18279"/>
                    </a:moveTo>
                    <a:lnTo>
                      <a:pt x="236220" y="17336"/>
                    </a:lnTo>
                    <a:cubicBezTo>
                      <a:pt x="233363" y="16392"/>
                      <a:pt x="229552" y="17336"/>
                      <a:pt x="228600" y="20166"/>
                    </a:cubicBezTo>
                    <a:lnTo>
                      <a:pt x="228600" y="20166"/>
                    </a:lnTo>
                    <a:lnTo>
                      <a:pt x="227647" y="19222"/>
                    </a:lnTo>
                    <a:lnTo>
                      <a:pt x="223838" y="15449"/>
                    </a:lnTo>
                    <a:lnTo>
                      <a:pt x="221933" y="13562"/>
                    </a:lnTo>
                    <a:lnTo>
                      <a:pt x="221933" y="13562"/>
                    </a:lnTo>
                    <a:cubicBezTo>
                      <a:pt x="224790" y="12618"/>
                      <a:pt x="225743" y="9788"/>
                      <a:pt x="224790" y="6014"/>
                    </a:cubicBezTo>
                    <a:lnTo>
                      <a:pt x="223838" y="3184"/>
                    </a:lnTo>
                    <a:cubicBezTo>
                      <a:pt x="222885" y="354"/>
                      <a:pt x="218122" y="-590"/>
                      <a:pt x="216218" y="354"/>
                    </a:cubicBezTo>
                    <a:cubicBezTo>
                      <a:pt x="212408" y="1297"/>
                      <a:pt x="211455" y="5071"/>
                      <a:pt x="212408" y="7901"/>
                    </a:cubicBezTo>
                    <a:lnTo>
                      <a:pt x="215265" y="11675"/>
                    </a:lnTo>
                    <a:cubicBezTo>
                      <a:pt x="216218" y="12618"/>
                      <a:pt x="216218" y="14505"/>
                      <a:pt x="218122" y="14505"/>
                    </a:cubicBezTo>
                    <a:cubicBezTo>
                      <a:pt x="217170" y="14505"/>
                      <a:pt x="215265" y="15449"/>
                      <a:pt x="215265" y="15449"/>
                    </a:cubicBezTo>
                    <a:lnTo>
                      <a:pt x="215265" y="15449"/>
                    </a:lnTo>
                    <a:cubicBezTo>
                      <a:pt x="212408" y="18279"/>
                      <a:pt x="212408" y="22053"/>
                      <a:pt x="215265" y="22996"/>
                    </a:cubicBezTo>
                    <a:lnTo>
                      <a:pt x="219075" y="26770"/>
                    </a:lnTo>
                    <a:cubicBezTo>
                      <a:pt x="221933" y="29600"/>
                      <a:pt x="225743" y="29600"/>
                      <a:pt x="228600" y="26770"/>
                    </a:cubicBezTo>
                    <a:lnTo>
                      <a:pt x="228600" y="26770"/>
                    </a:lnTo>
                    <a:cubicBezTo>
                      <a:pt x="229552" y="25826"/>
                      <a:pt x="229552" y="25826"/>
                      <a:pt x="229552" y="23940"/>
                    </a:cubicBezTo>
                    <a:cubicBezTo>
                      <a:pt x="229552" y="24883"/>
                      <a:pt x="230505" y="26770"/>
                      <a:pt x="232410" y="26770"/>
                    </a:cubicBezTo>
                    <a:lnTo>
                      <a:pt x="236220" y="29600"/>
                    </a:lnTo>
                    <a:cubicBezTo>
                      <a:pt x="239077" y="30544"/>
                      <a:pt x="242888" y="29600"/>
                      <a:pt x="243840" y="26770"/>
                    </a:cubicBezTo>
                    <a:cubicBezTo>
                      <a:pt x="245745" y="23940"/>
                      <a:pt x="243840" y="20166"/>
                      <a:pt x="240030" y="18279"/>
                    </a:cubicBezTo>
                    <a:moveTo>
                      <a:pt x="200977" y="20166"/>
                    </a:moveTo>
                    <a:cubicBezTo>
                      <a:pt x="201930" y="22996"/>
                      <a:pt x="206693" y="23940"/>
                      <a:pt x="208597" y="22996"/>
                    </a:cubicBezTo>
                    <a:lnTo>
                      <a:pt x="208597" y="22996"/>
                    </a:lnTo>
                    <a:cubicBezTo>
                      <a:pt x="211455" y="22053"/>
                      <a:pt x="212408" y="17336"/>
                      <a:pt x="209550" y="15449"/>
                    </a:cubicBezTo>
                    <a:lnTo>
                      <a:pt x="207645" y="10732"/>
                    </a:lnTo>
                    <a:cubicBezTo>
                      <a:pt x="206693" y="7901"/>
                      <a:pt x="201930" y="6958"/>
                      <a:pt x="200025" y="7901"/>
                    </a:cubicBezTo>
                    <a:lnTo>
                      <a:pt x="200025" y="7901"/>
                    </a:lnTo>
                    <a:cubicBezTo>
                      <a:pt x="197168" y="8845"/>
                      <a:pt x="196215" y="13562"/>
                      <a:pt x="199072" y="15449"/>
                    </a:cubicBezTo>
                    <a:lnTo>
                      <a:pt x="200977" y="20166"/>
                    </a:lnTo>
                    <a:close/>
                    <a:moveTo>
                      <a:pt x="187643" y="28657"/>
                    </a:moveTo>
                    <a:cubicBezTo>
                      <a:pt x="190500" y="31487"/>
                      <a:pt x="193358" y="32430"/>
                      <a:pt x="195263" y="29600"/>
                    </a:cubicBezTo>
                    <a:lnTo>
                      <a:pt x="195263" y="29600"/>
                    </a:lnTo>
                    <a:cubicBezTo>
                      <a:pt x="198120" y="28657"/>
                      <a:pt x="198120" y="23940"/>
                      <a:pt x="196215" y="22053"/>
                    </a:cubicBezTo>
                    <a:lnTo>
                      <a:pt x="193358" y="17336"/>
                    </a:lnTo>
                    <a:cubicBezTo>
                      <a:pt x="190500" y="14505"/>
                      <a:pt x="187643" y="13562"/>
                      <a:pt x="183833" y="16392"/>
                    </a:cubicBezTo>
                    <a:lnTo>
                      <a:pt x="183833" y="16392"/>
                    </a:lnTo>
                    <a:cubicBezTo>
                      <a:pt x="180975" y="17336"/>
                      <a:pt x="180975" y="22053"/>
                      <a:pt x="182880" y="23940"/>
                    </a:cubicBezTo>
                    <a:lnTo>
                      <a:pt x="187643" y="28657"/>
                    </a:lnTo>
                    <a:close/>
                    <a:moveTo>
                      <a:pt x="173355" y="40921"/>
                    </a:moveTo>
                    <a:cubicBezTo>
                      <a:pt x="176213" y="43752"/>
                      <a:pt x="180022" y="43752"/>
                      <a:pt x="182880" y="41865"/>
                    </a:cubicBezTo>
                    <a:lnTo>
                      <a:pt x="183833" y="40921"/>
                    </a:lnTo>
                    <a:cubicBezTo>
                      <a:pt x="186690" y="38091"/>
                      <a:pt x="186690" y="35261"/>
                      <a:pt x="184785" y="31487"/>
                    </a:cubicBezTo>
                    <a:lnTo>
                      <a:pt x="180975" y="25826"/>
                    </a:lnTo>
                    <a:cubicBezTo>
                      <a:pt x="178118" y="22996"/>
                      <a:pt x="174308" y="22053"/>
                      <a:pt x="171450" y="24883"/>
                    </a:cubicBezTo>
                    <a:lnTo>
                      <a:pt x="170497" y="25826"/>
                    </a:lnTo>
                    <a:cubicBezTo>
                      <a:pt x="167640" y="28657"/>
                      <a:pt x="167640" y="32430"/>
                      <a:pt x="169545" y="35261"/>
                    </a:cubicBezTo>
                    <a:lnTo>
                      <a:pt x="173355" y="40921"/>
                    </a:lnTo>
                    <a:close/>
                    <a:moveTo>
                      <a:pt x="130493" y="76772"/>
                    </a:moveTo>
                    <a:cubicBezTo>
                      <a:pt x="133350" y="79602"/>
                      <a:pt x="137160" y="80545"/>
                      <a:pt x="140018" y="77715"/>
                    </a:cubicBezTo>
                    <a:lnTo>
                      <a:pt x="140970" y="76772"/>
                    </a:lnTo>
                    <a:cubicBezTo>
                      <a:pt x="143827" y="73941"/>
                      <a:pt x="143827" y="70168"/>
                      <a:pt x="140970" y="67337"/>
                    </a:cubicBezTo>
                    <a:lnTo>
                      <a:pt x="137160" y="60733"/>
                    </a:lnTo>
                    <a:cubicBezTo>
                      <a:pt x="134302" y="57903"/>
                      <a:pt x="130493" y="56960"/>
                      <a:pt x="126683" y="59790"/>
                    </a:cubicBezTo>
                    <a:lnTo>
                      <a:pt x="125730" y="60733"/>
                    </a:lnTo>
                    <a:cubicBezTo>
                      <a:pt x="122872" y="63564"/>
                      <a:pt x="122872" y="67337"/>
                      <a:pt x="125730" y="70168"/>
                    </a:cubicBezTo>
                    <a:lnTo>
                      <a:pt x="130493" y="76772"/>
                    </a:lnTo>
                    <a:close/>
                    <a:moveTo>
                      <a:pt x="116205" y="90923"/>
                    </a:moveTo>
                    <a:cubicBezTo>
                      <a:pt x="119063" y="93753"/>
                      <a:pt x="122872" y="94697"/>
                      <a:pt x="126683" y="91866"/>
                    </a:cubicBezTo>
                    <a:lnTo>
                      <a:pt x="127635" y="90923"/>
                    </a:lnTo>
                    <a:cubicBezTo>
                      <a:pt x="130493" y="88093"/>
                      <a:pt x="130493" y="84319"/>
                      <a:pt x="127635" y="81489"/>
                    </a:cubicBezTo>
                    <a:lnTo>
                      <a:pt x="121920" y="74885"/>
                    </a:lnTo>
                    <a:cubicBezTo>
                      <a:pt x="119063" y="72054"/>
                      <a:pt x="115252" y="71111"/>
                      <a:pt x="111443" y="73941"/>
                    </a:cubicBezTo>
                    <a:lnTo>
                      <a:pt x="110490" y="74885"/>
                    </a:lnTo>
                    <a:cubicBezTo>
                      <a:pt x="107633" y="77715"/>
                      <a:pt x="107633" y="81489"/>
                      <a:pt x="110490" y="85262"/>
                    </a:cubicBezTo>
                    <a:lnTo>
                      <a:pt x="116205" y="90923"/>
                    </a:lnTo>
                    <a:close/>
                    <a:moveTo>
                      <a:pt x="105727" y="87149"/>
                    </a:moveTo>
                    <a:cubicBezTo>
                      <a:pt x="102870" y="84319"/>
                      <a:pt x="98108" y="84319"/>
                      <a:pt x="95250" y="87149"/>
                    </a:cubicBezTo>
                    <a:lnTo>
                      <a:pt x="92393" y="88093"/>
                    </a:lnTo>
                    <a:cubicBezTo>
                      <a:pt x="89535" y="90923"/>
                      <a:pt x="89535" y="94697"/>
                      <a:pt x="92393" y="98470"/>
                    </a:cubicBezTo>
                    <a:lnTo>
                      <a:pt x="99060" y="105074"/>
                    </a:lnTo>
                    <a:cubicBezTo>
                      <a:pt x="101918" y="107905"/>
                      <a:pt x="106680" y="107905"/>
                      <a:pt x="109538" y="106018"/>
                    </a:cubicBezTo>
                    <a:lnTo>
                      <a:pt x="110490" y="105074"/>
                    </a:lnTo>
                    <a:cubicBezTo>
                      <a:pt x="113347" y="102244"/>
                      <a:pt x="113347" y="98470"/>
                      <a:pt x="110490" y="94697"/>
                    </a:cubicBezTo>
                    <a:lnTo>
                      <a:pt x="105727" y="87149"/>
                    </a:lnTo>
                    <a:close/>
                    <a:moveTo>
                      <a:pt x="80010" y="100357"/>
                    </a:moveTo>
                    <a:cubicBezTo>
                      <a:pt x="77152" y="104131"/>
                      <a:pt x="74295" y="107905"/>
                      <a:pt x="72390" y="110735"/>
                    </a:cubicBezTo>
                    <a:lnTo>
                      <a:pt x="72390" y="110735"/>
                    </a:lnTo>
                    <a:lnTo>
                      <a:pt x="72390" y="110735"/>
                    </a:lnTo>
                    <a:cubicBezTo>
                      <a:pt x="72390" y="111678"/>
                      <a:pt x="73342" y="113565"/>
                      <a:pt x="73342" y="113565"/>
                    </a:cubicBezTo>
                    <a:lnTo>
                      <a:pt x="80963" y="121113"/>
                    </a:lnTo>
                    <a:cubicBezTo>
                      <a:pt x="83820" y="123943"/>
                      <a:pt x="88583" y="123943"/>
                      <a:pt x="91440" y="121113"/>
                    </a:cubicBezTo>
                    <a:lnTo>
                      <a:pt x="94297" y="118282"/>
                    </a:lnTo>
                    <a:cubicBezTo>
                      <a:pt x="97155" y="115452"/>
                      <a:pt x="97155" y="111678"/>
                      <a:pt x="94297" y="107905"/>
                    </a:cubicBezTo>
                    <a:lnTo>
                      <a:pt x="86677" y="100357"/>
                    </a:lnTo>
                    <a:cubicBezTo>
                      <a:pt x="85725" y="101301"/>
                      <a:pt x="82867" y="100357"/>
                      <a:pt x="80010" y="100357"/>
                    </a:cubicBezTo>
                    <a:moveTo>
                      <a:pt x="68580" y="117339"/>
                    </a:moveTo>
                    <a:cubicBezTo>
                      <a:pt x="64770" y="123000"/>
                      <a:pt x="60960" y="127717"/>
                      <a:pt x="58102" y="133377"/>
                    </a:cubicBezTo>
                    <a:lnTo>
                      <a:pt x="64770" y="139981"/>
                    </a:lnTo>
                    <a:cubicBezTo>
                      <a:pt x="67627" y="142812"/>
                      <a:pt x="72390" y="142812"/>
                      <a:pt x="75248" y="139981"/>
                    </a:cubicBezTo>
                    <a:lnTo>
                      <a:pt x="78105" y="137151"/>
                    </a:lnTo>
                    <a:cubicBezTo>
                      <a:pt x="80963" y="134321"/>
                      <a:pt x="80963" y="129603"/>
                      <a:pt x="78105" y="126773"/>
                    </a:cubicBezTo>
                    <a:lnTo>
                      <a:pt x="69533" y="118282"/>
                    </a:lnTo>
                    <a:lnTo>
                      <a:pt x="68580" y="117339"/>
                    </a:lnTo>
                    <a:moveTo>
                      <a:pt x="53340" y="141868"/>
                    </a:moveTo>
                    <a:lnTo>
                      <a:pt x="53340" y="141868"/>
                    </a:lnTo>
                    <a:cubicBezTo>
                      <a:pt x="50482" y="145642"/>
                      <a:pt x="49530" y="151302"/>
                      <a:pt x="47625" y="155076"/>
                    </a:cubicBezTo>
                    <a:lnTo>
                      <a:pt x="48577" y="156020"/>
                    </a:lnTo>
                    <a:cubicBezTo>
                      <a:pt x="51435" y="158850"/>
                      <a:pt x="56198" y="158850"/>
                      <a:pt x="59055" y="156020"/>
                    </a:cubicBezTo>
                    <a:lnTo>
                      <a:pt x="61913" y="153189"/>
                    </a:lnTo>
                    <a:cubicBezTo>
                      <a:pt x="64770" y="150359"/>
                      <a:pt x="64770" y="145642"/>
                      <a:pt x="60960" y="142812"/>
                    </a:cubicBezTo>
                    <a:lnTo>
                      <a:pt x="54292" y="136208"/>
                    </a:lnTo>
                    <a:cubicBezTo>
                      <a:pt x="54292" y="139038"/>
                      <a:pt x="54292" y="139981"/>
                      <a:pt x="53340" y="141868"/>
                    </a:cubicBezTo>
                    <a:moveTo>
                      <a:pt x="46673" y="171114"/>
                    </a:moveTo>
                    <a:lnTo>
                      <a:pt x="46673" y="172058"/>
                    </a:lnTo>
                    <a:cubicBezTo>
                      <a:pt x="46673" y="174888"/>
                      <a:pt x="46673" y="177718"/>
                      <a:pt x="47625" y="179605"/>
                    </a:cubicBezTo>
                    <a:cubicBezTo>
                      <a:pt x="47625" y="182436"/>
                      <a:pt x="48577" y="185266"/>
                      <a:pt x="48577" y="187153"/>
                    </a:cubicBezTo>
                    <a:lnTo>
                      <a:pt x="48577" y="187153"/>
                    </a:lnTo>
                    <a:lnTo>
                      <a:pt x="48577" y="187153"/>
                    </a:lnTo>
                    <a:cubicBezTo>
                      <a:pt x="51435" y="187153"/>
                      <a:pt x="54292" y="188096"/>
                      <a:pt x="56198" y="188096"/>
                    </a:cubicBezTo>
                    <a:cubicBezTo>
                      <a:pt x="59055" y="188096"/>
                      <a:pt x="60007" y="189040"/>
                      <a:pt x="62865" y="189040"/>
                    </a:cubicBezTo>
                    <a:lnTo>
                      <a:pt x="63817" y="189040"/>
                    </a:lnTo>
                    <a:cubicBezTo>
                      <a:pt x="67627" y="189040"/>
                      <a:pt x="71438" y="189040"/>
                      <a:pt x="77152" y="188096"/>
                    </a:cubicBezTo>
                    <a:lnTo>
                      <a:pt x="77152" y="188096"/>
                    </a:lnTo>
                    <a:cubicBezTo>
                      <a:pt x="74295" y="185266"/>
                      <a:pt x="69533" y="184322"/>
                      <a:pt x="66675" y="187153"/>
                    </a:cubicBezTo>
                    <a:lnTo>
                      <a:pt x="66675" y="187153"/>
                    </a:lnTo>
                    <a:cubicBezTo>
                      <a:pt x="66675" y="184322"/>
                      <a:pt x="66675" y="181492"/>
                      <a:pt x="63817" y="180549"/>
                    </a:cubicBezTo>
                    <a:lnTo>
                      <a:pt x="54292" y="171114"/>
                    </a:lnTo>
                    <a:cubicBezTo>
                      <a:pt x="53340" y="170171"/>
                      <a:pt x="50482" y="168284"/>
                      <a:pt x="47625" y="168284"/>
                    </a:cubicBezTo>
                    <a:lnTo>
                      <a:pt x="47625" y="168284"/>
                    </a:lnTo>
                    <a:cubicBezTo>
                      <a:pt x="50482" y="165454"/>
                      <a:pt x="50482" y="160737"/>
                      <a:pt x="46673" y="157906"/>
                    </a:cubicBezTo>
                    <a:cubicBezTo>
                      <a:pt x="46673" y="163567"/>
                      <a:pt x="46673" y="167341"/>
                      <a:pt x="46673" y="171114"/>
                    </a:cubicBezTo>
                    <a:moveTo>
                      <a:pt x="177165" y="144698"/>
                    </a:moveTo>
                    <a:cubicBezTo>
                      <a:pt x="160972" y="151302"/>
                      <a:pt x="145733" y="160737"/>
                      <a:pt x="131445" y="171114"/>
                    </a:cubicBezTo>
                    <a:cubicBezTo>
                      <a:pt x="125730" y="174888"/>
                      <a:pt x="121920" y="177718"/>
                      <a:pt x="117158" y="180549"/>
                    </a:cubicBezTo>
                    <a:cubicBezTo>
                      <a:pt x="116205" y="180549"/>
                      <a:pt x="114300" y="180549"/>
                      <a:pt x="114300" y="180549"/>
                    </a:cubicBezTo>
                    <a:cubicBezTo>
                      <a:pt x="110490" y="183379"/>
                      <a:pt x="107633" y="184322"/>
                      <a:pt x="104775" y="186209"/>
                    </a:cubicBezTo>
                    <a:cubicBezTo>
                      <a:pt x="101918" y="187153"/>
                      <a:pt x="100965" y="189040"/>
                      <a:pt x="98108" y="189040"/>
                    </a:cubicBezTo>
                    <a:cubicBezTo>
                      <a:pt x="94297" y="189983"/>
                      <a:pt x="90488" y="192813"/>
                      <a:pt x="87630" y="192813"/>
                    </a:cubicBezTo>
                    <a:cubicBezTo>
                      <a:pt x="86677" y="192813"/>
                      <a:pt x="83820" y="193757"/>
                      <a:pt x="81915" y="193757"/>
                    </a:cubicBezTo>
                    <a:cubicBezTo>
                      <a:pt x="74295" y="194700"/>
                      <a:pt x="65723" y="196587"/>
                      <a:pt x="60007" y="194700"/>
                    </a:cubicBezTo>
                    <a:lnTo>
                      <a:pt x="59055" y="194700"/>
                    </a:lnTo>
                    <a:cubicBezTo>
                      <a:pt x="58102" y="194700"/>
                      <a:pt x="56198" y="194700"/>
                      <a:pt x="55245" y="193757"/>
                    </a:cubicBezTo>
                    <a:cubicBezTo>
                      <a:pt x="54292" y="193757"/>
                      <a:pt x="51435" y="192813"/>
                      <a:pt x="49530" y="192813"/>
                    </a:cubicBezTo>
                    <a:cubicBezTo>
                      <a:pt x="49530" y="193757"/>
                      <a:pt x="49530" y="193757"/>
                      <a:pt x="49530" y="195643"/>
                    </a:cubicBezTo>
                    <a:cubicBezTo>
                      <a:pt x="50482" y="201304"/>
                      <a:pt x="49530" y="205078"/>
                      <a:pt x="45720" y="206965"/>
                    </a:cubicBezTo>
                    <a:cubicBezTo>
                      <a:pt x="45720" y="206965"/>
                      <a:pt x="44767" y="206965"/>
                      <a:pt x="44767" y="207908"/>
                    </a:cubicBezTo>
                    <a:cubicBezTo>
                      <a:pt x="44767" y="206965"/>
                      <a:pt x="43815" y="204134"/>
                      <a:pt x="41910" y="202248"/>
                    </a:cubicBezTo>
                    <a:lnTo>
                      <a:pt x="41910" y="202248"/>
                    </a:lnTo>
                    <a:cubicBezTo>
                      <a:pt x="41910" y="202248"/>
                      <a:pt x="41910" y="202248"/>
                      <a:pt x="42863" y="202248"/>
                    </a:cubicBezTo>
                    <a:cubicBezTo>
                      <a:pt x="45720" y="201304"/>
                      <a:pt x="43815" y="196587"/>
                      <a:pt x="42863" y="190926"/>
                    </a:cubicBezTo>
                    <a:cubicBezTo>
                      <a:pt x="42863" y="189983"/>
                      <a:pt x="42863" y="188096"/>
                      <a:pt x="41910" y="187153"/>
                    </a:cubicBezTo>
                    <a:cubicBezTo>
                      <a:pt x="41910" y="186209"/>
                      <a:pt x="41910" y="184322"/>
                      <a:pt x="40957" y="183379"/>
                    </a:cubicBezTo>
                    <a:cubicBezTo>
                      <a:pt x="40957" y="182436"/>
                      <a:pt x="40005" y="180549"/>
                      <a:pt x="40005" y="177718"/>
                    </a:cubicBezTo>
                    <a:cubicBezTo>
                      <a:pt x="40005" y="176775"/>
                      <a:pt x="39052" y="173945"/>
                      <a:pt x="39052" y="172058"/>
                    </a:cubicBezTo>
                    <a:lnTo>
                      <a:pt x="39052" y="172058"/>
                    </a:lnTo>
                    <a:cubicBezTo>
                      <a:pt x="38100" y="165454"/>
                      <a:pt x="39052" y="158850"/>
                      <a:pt x="40005" y="151302"/>
                    </a:cubicBezTo>
                    <a:cubicBezTo>
                      <a:pt x="40005" y="150359"/>
                      <a:pt x="40957" y="148472"/>
                      <a:pt x="40957" y="145642"/>
                    </a:cubicBezTo>
                    <a:cubicBezTo>
                      <a:pt x="41910" y="141868"/>
                      <a:pt x="43815" y="139038"/>
                      <a:pt x="44767" y="135264"/>
                    </a:cubicBezTo>
                    <a:cubicBezTo>
                      <a:pt x="45720" y="132434"/>
                      <a:pt x="47625" y="131490"/>
                      <a:pt x="48577" y="128660"/>
                    </a:cubicBezTo>
                    <a:cubicBezTo>
                      <a:pt x="49530" y="125830"/>
                      <a:pt x="51435" y="123000"/>
                      <a:pt x="52388" y="121113"/>
                    </a:cubicBezTo>
                    <a:cubicBezTo>
                      <a:pt x="53340" y="118282"/>
                      <a:pt x="55245" y="115452"/>
                      <a:pt x="58102" y="113565"/>
                    </a:cubicBezTo>
                    <a:cubicBezTo>
                      <a:pt x="60960" y="110735"/>
                      <a:pt x="63817" y="106961"/>
                      <a:pt x="65723" y="103188"/>
                    </a:cubicBezTo>
                    <a:cubicBezTo>
                      <a:pt x="76200" y="89980"/>
                      <a:pt x="85725" y="74885"/>
                      <a:pt x="92393" y="58846"/>
                    </a:cubicBezTo>
                    <a:cubicBezTo>
                      <a:pt x="99060" y="42808"/>
                      <a:pt x="103822" y="28657"/>
                      <a:pt x="103822" y="17336"/>
                    </a:cubicBezTo>
                    <a:cubicBezTo>
                      <a:pt x="103822" y="6014"/>
                      <a:pt x="100013" y="1297"/>
                      <a:pt x="100013" y="1297"/>
                    </a:cubicBezTo>
                    <a:cubicBezTo>
                      <a:pt x="100013" y="1297"/>
                      <a:pt x="102870" y="7901"/>
                      <a:pt x="100013" y="18279"/>
                    </a:cubicBezTo>
                    <a:cubicBezTo>
                      <a:pt x="97155" y="28657"/>
                      <a:pt x="89535" y="39978"/>
                      <a:pt x="80010" y="53186"/>
                    </a:cubicBezTo>
                    <a:cubicBezTo>
                      <a:pt x="70485" y="66394"/>
                      <a:pt x="59055" y="77715"/>
                      <a:pt x="47625" y="88093"/>
                    </a:cubicBezTo>
                    <a:cubicBezTo>
                      <a:pt x="36195" y="98470"/>
                      <a:pt x="25717" y="112622"/>
                      <a:pt x="20002" y="123000"/>
                    </a:cubicBezTo>
                    <a:cubicBezTo>
                      <a:pt x="14288" y="133377"/>
                      <a:pt x="12382" y="146585"/>
                      <a:pt x="12382" y="156963"/>
                    </a:cubicBezTo>
                    <a:cubicBezTo>
                      <a:pt x="12382" y="168284"/>
                      <a:pt x="16192" y="177718"/>
                      <a:pt x="21907" y="184322"/>
                    </a:cubicBezTo>
                    <a:lnTo>
                      <a:pt x="21907" y="184322"/>
                    </a:lnTo>
                    <a:cubicBezTo>
                      <a:pt x="19050" y="184322"/>
                      <a:pt x="16192" y="184322"/>
                      <a:pt x="15240" y="185266"/>
                    </a:cubicBezTo>
                    <a:cubicBezTo>
                      <a:pt x="14288" y="185266"/>
                      <a:pt x="14288" y="186209"/>
                      <a:pt x="12382" y="186209"/>
                    </a:cubicBezTo>
                    <a:lnTo>
                      <a:pt x="11430" y="187153"/>
                    </a:lnTo>
                    <a:cubicBezTo>
                      <a:pt x="7620" y="190926"/>
                      <a:pt x="7620" y="194700"/>
                      <a:pt x="8573" y="198474"/>
                    </a:cubicBezTo>
                    <a:cubicBezTo>
                      <a:pt x="7620" y="198474"/>
                      <a:pt x="5715" y="199417"/>
                      <a:pt x="4763" y="201304"/>
                    </a:cubicBezTo>
                    <a:lnTo>
                      <a:pt x="2857" y="210738"/>
                    </a:lnTo>
                    <a:cubicBezTo>
                      <a:pt x="-952" y="214512"/>
                      <a:pt x="-952" y="220173"/>
                      <a:pt x="2857" y="223946"/>
                    </a:cubicBezTo>
                    <a:lnTo>
                      <a:pt x="12382" y="233381"/>
                    </a:lnTo>
                    <a:cubicBezTo>
                      <a:pt x="16192" y="237154"/>
                      <a:pt x="21907" y="237154"/>
                      <a:pt x="25717" y="233381"/>
                    </a:cubicBezTo>
                    <a:lnTo>
                      <a:pt x="26670" y="232437"/>
                    </a:lnTo>
                    <a:cubicBezTo>
                      <a:pt x="27623" y="231494"/>
                      <a:pt x="29527" y="229607"/>
                      <a:pt x="29527" y="228663"/>
                    </a:cubicBezTo>
                    <a:cubicBezTo>
                      <a:pt x="33338" y="229607"/>
                      <a:pt x="39052" y="228663"/>
                      <a:pt x="42863" y="225833"/>
                    </a:cubicBezTo>
                    <a:lnTo>
                      <a:pt x="43815" y="224890"/>
                    </a:lnTo>
                    <a:cubicBezTo>
                      <a:pt x="44767" y="223946"/>
                      <a:pt x="44767" y="223946"/>
                      <a:pt x="44767" y="222060"/>
                    </a:cubicBezTo>
                    <a:cubicBezTo>
                      <a:pt x="45720" y="219229"/>
                      <a:pt x="45720" y="218286"/>
                      <a:pt x="45720" y="215456"/>
                    </a:cubicBezTo>
                    <a:cubicBezTo>
                      <a:pt x="45720" y="215456"/>
                      <a:pt x="46673" y="215456"/>
                      <a:pt x="46673" y="216399"/>
                    </a:cubicBezTo>
                    <a:cubicBezTo>
                      <a:pt x="53340" y="220173"/>
                      <a:pt x="63817" y="223946"/>
                      <a:pt x="75248" y="225833"/>
                    </a:cubicBezTo>
                    <a:cubicBezTo>
                      <a:pt x="86677" y="225833"/>
                      <a:pt x="99060" y="223003"/>
                      <a:pt x="110490" y="218286"/>
                    </a:cubicBezTo>
                    <a:cubicBezTo>
                      <a:pt x="121920" y="212625"/>
                      <a:pt x="135255" y="202248"/>
                      <a:pt x="147638" y="190926"/>
                    </a:cubicBezTo>
                    <a:cubicBezTo>
                      <a:pt x="159068" y="180549"/>
                      <a:pt x="171450" y="169228"/>
                      <a:pt x="184785" y="159793"/>
                    </a:cubicBezTo>
                    <a:cubicBezTo>
                      <a:pt x="198120" y="150359"/>
                      <a:pt x="211455" y="143755"/>
                      <a:pt x="221933" y="139981"/>
                    </a:cubicBezTo>
                    <a:cubicBezTo>
                      <a:pt x="232410" y="137151"/>
                      <a:pt x="239077" y="139981"/>
                      <a:pt x="239077" y="139981"/>
                    </a:cubicBezTo>
                    <a:cubicBezTo>
                      <a:pt x="239077" y="139981"/>
                      <a:pt x="232410" y="136208"/>
                      <a:pt x="220980" y="136208"/>
                    </a:cubicBezTo>
                    <a:cubicBezTo>
                      <a:pt x="207645" y="132434"/>
                      <a:pt x="193358" y="138094"/>
                      <a:pt x="177165" y="14469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B6102EB-3A4E-535D-2707-DF081F575119}"/>
              </a:ext>
            </a:extLst>
          </p:cNvPr>
          <p:cNvGrpSpPr/>
          <p:nvPr userDrawn="1"/>
        </p:nvGrpSpPr>
        <p:grpSpPr>
          <a:xfrm>
            <a:off x="1500687" y="2656078"/>
            <a:ext cx="487904" cy="471023"/>
            <a:chOff x="1500687" y="2656078"/>
            <a:chExt cx="487904" cy="471023"/>
          </a:xfrm>
        </p:grpSpPr>
        <p:grpSp>
          <p:nvGrpSpPr>
            <p:cNvPr id="43" name="Graphic 4">
              <a:extLst>
                <a:ext uri="{FF2B5EF4-FFF2-40B4-BE49-F238E27FC236}">
                  <a16:creationId xmlns:a16="http://schemas.microsoft.com/office/drawing/2014/main" id="{7A1721B8-EDAF-8671-FC75-FD1282C335DF}"/>
                </a:ext>
              </a:extLst>
            </p:cNvPr>
            <p:cNvGrpSpPr/>
            <p:nvPr/>
          </p:nvGrpSpPr>
          <p:grpSpPr>
            <a:xfrm>
              <a:off x="1500687" y="2656078"/>
              <a:ext cx="487904" cy="471023"/>
              <a:chOff x="1500687" y="2656078"/>
              <a:chExt cx="487904" cy="471023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C57EC81-D819-B98E-4270-036D9BF34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alphaModFix amt="6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0687" y="2656078"/>
                <a:ext cx="487904" cy="471023"/>
              </a:xfrm>
              <a:custGeom>
                <a:avLst/>
                <a:gdLst>
                  <a:gd name="connsiteX0" fmla="*/ 11 w 487904"/>
                  <a:gd name="connsiteY0" fmla="*/ -42 h 471023"/>
                  <a:gd name="connsiteX1" fmla="*/ 487915 w 487904"/>
                  <a:gd name="connsiteY1" fmla="*/ -42 h 471023"/>
                  <a:gd name="connsiteX2" fmla="*/ 487915 w 487904"/>
                  <a:gd name="connsiteY2" fmla="*/ 470981 h 471023"/>
                  <a:gd name="connsiteX3" fmla="*/ 11 w 487904"/>
                  <a:gd name="connsiteY3" fmla="*/ 470981 h 47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04" h="471023">
                    <a:moveTo>
                      <a:pt x="11" y="-42"/>
                    </a:moveTo>
                    <a:lnTo>
                      <a:pt x="487915" y="-42"/>
                    </a:lnTo>
                    <a:lnTo>
                      <a:pt x="487915" y="470981"/>
                    </a:lnTo>
                    <a:lnTo>
                      <a:pt x="11" y="470981"/>
                    </a:lnTo>
                    <a:close/>
                  </a:path>
                </a:pathLst>
              </a:custGeom>
            </p:spPr>
          </p:pic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4F9C434-1DD1-0309-5353-6F4D228F3D57}"/>
                  </a:ext>
                </a:extLst>
              </p:cNvPr>
              <p:cNvSpPr/>
              <p:nvPr/>
            </p:nvSpPr>
            <p:spPr>
              <a:xfrm>
                <a:off x="1538467" y="2692117"/>
                <a:ext cx="373379" cy="360421"/>
              </a:xfrm>
              <a:custGeom>
                <a:avLst/>
                <a:gdLst>
                  <a:gd name="connsiteX0" fmla="*/ 373380 w 373379"/>
                  <a:gd name="connsiteY0" fmla="*/ 180195 h 360421"/>
                  <a:gd name="connsiteX1" fmla="*/ 185738 w 373379"/>
                  <a:gd name="connsiteY1" fmla="*/ 360390 h 360421"/>
                  <a:gd name="connsiteX2" fmla="*/ 0 w 373379"/>
                  <a:gd name="connsiteY2" fmla="*/ 180195 h 360421"/>
                  <a:gd name="connsiteX3" fmla="*/ 187642 w 373379"/>
                  <a:gd name="connsiteY3" fmla="*/ 0 h 360421"/>
                  <a:gd name="connsiteX4" fmla="*/ 373380 w 373379"/>
                  <a:gd name="connsiteY4" fmla="*/ 180195 h 36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79" h="360421">
                    <a:moveTo>
                      <a:pt x="373380" y="180195"/>
                    </a:moveTo>
                    <a:cubicBezTo>
                      <a:pt x="373380" y="279255"/>
                      <a:pt x="288608" y="360390"/>
                      <a:pt x="185738" y="360390"/>
                    </a:cubicBezTo>
                    <a:cubicBezTo>
                      <a:pt x="82867" y="362277"/>
                      <a:pt x="0" y="281142"/>
                      <a:pt x="0" y="180195"/>
                    </a:cubicBezTo>
                    <a:cubicBezTo>
                      <a:pt x="0" y="81135"/>
                      <a:pt x="82867" y="0"/>
                      <a:pt x="187642" y="0"/>
                    </a:cubicBezTo>
                    <a:cubicBezTo>
                      <a:pt x="290513" y="0"/>
                      <a:pt x="373380" y="81135"/>
                      <a:pt x="373380" y="180195"/>
                    </a:cubicBezTo>
                    <a:close/>
                  </a:path>
                </a:pathLst>
              </a:custGeom>
              <a:solidFill>
                <a:srgbClr val="E3061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183901-D790-70F6-1956-643B306C0C14}"/>
                </a:ext>
              </a:extLst>
            </p:cNvPr>
            <p:cNvSpPr/>
            <p:nvPr userDrawn="1"/>
          </p:nvSpPr>
          <p:spPr>
            <a:xfrm>
              <a:off x="1635059" y="2747941"/>
              <a:ext cx="180194" cy="256875"/>
            </a:xfrm>
            <a:custGeom>
              <a:avLst/>
              <a:gdLst>
                <a:gd name="connsiteX0" fmla="*/ 108585 w 220979"/>
                <a:gd name="connsiteY0" fmla="*/ 320897 h 321753"/>
                <a:gd name="connsiteX1" fmla="*/ 111442 w 220979"/>
                <a:gd name="connsiteY1" fmla="*/ 311462 h 321753"/>
                <a:gd name="connsiteX2" fmla="*/ 128588 w 220979"/>
                <a:gd name="connsiteY2" fmla="*/ 294481 h 321753"/>
                <a:gd name="connsiteX3" fmla="*/ 146685 w 220979"/>
                <a:gd name="connsiteY3" fmla="*/ 285046 h 321753"/>
                <a:gd name="connsiteX4" fmla="*/ 175260 w 220979"/>
                <a:gd name="connsiteY4" fmla="*/ 302972 h 321753"/>
                <a:gd name="connsiteX5" fmla="*/ 188595 w 220979"/>
                <a:gd name="connsiteY5" fmla="*/ 296368 h 321753"/>
                <a:gd name="connsiteX6" fmla="*/ 182880 w 220979"/>
                <a:gd name="connsiteY6" fmla="*/ 279386 h 321753"/>
                <a:gd name="connsiteX7" fmla="*/ 159067 w 220979"/>
                <a:gd name="connsiteY7" fmla="*/ 255800 h 321753"/>
                <a:gd name="connsiteX8" fmla="*/ 119063 w 220979"/>
                <a:gd name="connsiteY8" fmla="*/ 273725 h 321753"/>
                <a:gd name="connsiteX9" fmla="*/ 115252 w 220979"/>
                <a:gd name="connsiteY9" fmla="*/ 273725 h 321753"/>
                <a:gd name="connsiteX10" fmla="*/ 107632 w 220979"/>
                <a:gd name="connsiteY10" fmla="*/ 280329 h 321753"/>
                <a:gd name="connsiteX11" fmla="*/ 124777 w 220979"/>
                <a:gd name="connsiteY11" fmla="*/ 196364 h 321753"/>
                <a:gd name="connsiteX12" fmla="*/ 169545 w 220979"/>
                <a:gd name="connsiteY12" fmla="*/ 159570 h 321753"/>
                <a:gd name="connsiteX13" fmla="*/ 220980 w 220979"/>
                <a:gd name="connsiteY13" fmla="*/ 217120 h 321753"/>
                <a:gd name="connsiteX14" fmla="*/ 202882 w 220979"/>
                <a:gd name="connsiteY14" fmla="*/ 156740 h 321753"/>
                <a:gd name="connsiteX15" fmla="*/ 180023 w 220979"/>
                <a:gd name="connsiteY15" fmla="*/ 132211 h 321753"/>
                <a:gd name="connsiteX16" fmla="*/ 140017 w 220979"/>
                <a:gd name="connsiteY16" fmla="*/ 152966 h 321753"/>
                <a:gd name="connsiteX17" fmla="*/ 120015 w 220979"/>
                <a:gd name="connsiteY17" fmla="*/ 172778 h 321753"/>
                <a:gd name="connsiteX18" fmla="*/ 103823 w 220979"/>
                <a:gd name="connsiteY18" fmla="*/ 193534 h 321753"/>
                <a:gd name="connsiteX19" fmla="*/ 106680 w 220979"/>
                <a:gd name="connsiteY19" fmla="*/ 121833 h 321753"/>
                <a:gd name="connsiteX20" fmla="*/ 110490 w 220979"/>
                <a:gd name="connsiteY20" fmla="*/ 116173 h 321753"/>
                <a:gd name="connsiteX21" fmla="*/ 109538 w 220979"/>
                <a:gd name="connsiteY21" fmla="*/ 110512 h 321753"/>
                <a:gd name="connsiteX22" fmla="*/ 127635 w 220979"/>
                <a:gd name="connsiteY22" fmla="*/ 90700 h 321753"/>
                <a:gd name="connsiteX23" fmla="*/ 140970 w 220979"/>
                <a:gd name="connsiteY23" fmla="*/ 64284 h 321753"/>
                <a:gd name="connsiteX24" fmla="*/ 141923 w 220979"/>
                <a:gd name="connsiteY24" fmla="*/ 34094 h 321753"/>
                <a:gd name="connsiteX25" fmla="*/ 141923 w 220979"/>
                <a:gd name="connsiteY25" fmla="*/ 16169 h 321753"/>
                <a:gd name="connsiteX26" fmla="*/ 136207 w 220979"/>
                <a:gd name="connsiteY26" fmla="*/ 35981 h 321753"/>
                <a:gd name="connsiteX27" fmla="*/ 118110 w 220979"/>
                <a:gd name="connsiteY27" fmla="*/ 76549 h 321753"/>
                <a:gd name="connsiteX28" fmla="*/ 106680 w 220979"/>
                <a:gd name="connsiteY28" fmla="*/ 87870 h 321753"/>
                <a:gd name="connsiteX29" fmla="*/ 106680 w 220979"/>
                <a:gd name="connsiteY29" fmla="*/ 51076 h 321753"/>
                <a:gd name="connsiteX30" fmla="*/ 105727 w 220979"/>
                <a:gd name="connsiteY30" fmla="*/ 40698 h 321753"/>
                <a:gd name="connsiteX31" fmla="*/ 115252 w 220979"/>
                <a:gd name="connsiteY31" fmla="*/ 30321 h 321753"/>
                <a:gd name="connsiteX32" fmla="*/ 108585 w 220979"/>
                <a:gd name="connsiteY32" fmla="*/ 30321 h 321753"/>
                <a:gd name="connsiteX33" fmla="*/ 116205 w 220979"/>
                <a:gd name="connsiteY33" fmla="*/ 3905 h 321753"/>
                <a:gd name="connsiteX34" fmla="*/ 106680 w 220979"/>
                <a:gd name="connsiteY34" fmla="*/ 13339 h 321753"/>
                <a:gd name="connsiteX35" fmla="*/ 103823 w 220979"/>
                <a:gd name="connsiteY35" fmla="*/ 10509 h 321753"/>
                <a:gd name="connsiteX36" fmla="*/ 98107 w 220979"/>
                <a:gd name="connsiteY36" fmla="*/ 1074 h 321753"/>
                <a:gd name="connsiteX37" fmla="*/ 92392 w 220979"/>
                <a:gd name="connsiteY37" fmla="*/ 3905 h 321753"/>
                <a:gd name="connsiteX38" fmla="*/ 84773 w 220979"/>
                <a:gd name="connsiteY38" fmla="*/ 9565 h 321753"/>
                <a:gd name="connsiteX39" fmla="*/ 91440 w 220979"/>
                <a:gd name="connsiteY39" fmla="*/ 19943 h 321753"/>
                <a:gd name="connsiteX40" fmla="*/ 91440 w 220979"/>
                <a:gd name="connsiteY40" fmla="*/ 26547 h 321753"/>
                <a:gd name="connsiteX41" fmla="*/ 90488 w 220979"/>
                <a:gd name="connsiteY41" fmla="*/ 34094 h 321753"/>
                <a:gd name="connsiteX42" fmla="*/ 94298 w 220979"/>
                <a:gd name="connsiteY42" fmla="*/ 33151 h 321753"/>
                <a:gd name="connsiteX43" fmla="*/ 98107 w 220979"/>
                <a:gd name="connsiteY43" fmla="*/ 46359 h 321753"/>
                <a:gd name="connsiteX44" fmla="*/ 98107 w 220979"/>
                <a:gd name="connsiteY44" fmla="*/ 70888 h 321753"/>
                <a:gd name="connsiteX45" fmla="*/ 94298 w 220979"/>
                <a:gd name="connsiteY45" fmla="*/ 85040 h 321753"/>
                <a:gd name="connsiteX46" fmla="*/ 93345 w 220979"/>
                <a:gd name="connsiteY46" fmla="*/ 69001 h 321753"/>
                <a:gd name="connsiteX47" fmla="*/ 75248 w 220979"/>
                <a:gd name="connsiteY47" fmla="*/ 52963 h 321753"/>
                <a:gd name="connsiteX48" fmla="*/ 58102 w 220979"/>
                <a:gd name="connsiteY48" fmla="*/ 39755 h 321753"/>
                <a:gd name="connsiteX49" fmla="*/ 34290 w 220979"/>
                <a:gd name="connsiteY49" fmla="*/ 52963 h 321753"/>
                <a:gd name="connsiteX50" fmla="*/ 28575 w 220979"/>
                <a:gd name="connsiteY50" fmla="*/ 67114 h 321753"/>
                <a:gd name="connsiteX51" fmla="*/ 53340 w 220979"/>
                <a:gd name="connsiteY51" fmla="*/ 53906 h 321753"/>
                <a:gd name="connsiteX52" fmla="*/ 71438 w 220979"/>
                <a:gd name="connsiteY52" fmla="*/ 76549 h 321753"/>
                <a:gd name="connsiteX53" fmla="*/ 74295 w 220979"/>
                <a:gd name="connsiteY53" fmla="*/ 93530 h 321753"/>
                <a:gd name="connsiteX54" fmla="*/ 80010 w 220979"/>
                <a:gd name="connsiteY54" fmla="*/ 94474 h 321753"/>
                <a:gd name="connsiteX55" fmla="*/ 86677 w 220979"/>
                <a:gd name="connsiteY55" fmla="*/ 120890 h 321753"/>
                <a:gd name="connsiteX56" fmla="*/ 92392 w 220979"/>
                <a:gd name="connsiteY56" fmla="*/ 148249 h 321753"/>
                <a:gd name="connsiteX57" fmla="*/ 89535 w 220979"/>
                <a:gd name="connsiteY57" fmla="*/ 185043 h 321753"/>
                <a:gd name="connsiteX58" fmla="*/ 85725 w 220979"/>
                <a:gd name="connsiteY58" fmla="*/ 171835 h 321753"/>
                <a:gd name="connsiteX59" fmla="*/ 80010 w 220979"/>
                <a:gd name="connsiteY59" fmla="*/ 169005 h 321753"/>
                <a:gd name="connsiteX60" fmla="*/ 51435 w 220979"/>
                <a:gd name="connsiteY60" fmla="*/ 125607 h 321753"/>
                <a:gd name="connsiteX61" fmla="*/ 3810 w 220979"/>
                <a:gd name="connsiteY61" fmla="*/ 155797 h 321753"/>
                <a:gd name="connsiteX62" fmla="*/ 0 w 220979"/>
                <a:gd name="connsiteY62" fmla="*/ 175609 h 321753"/>
                <a:gd name="connsiteX63" fmla="*/ 13335 w 220979"/>
                <a:gd name="connsiteY63" fmla="*/ 159570 h 321753"/>
                <a:gd name="connsiteX64" fmla="*/ 20955 w 220979"/>
                <a:gd name="connsiteY64" fmla="*/ 160514 h 321753"/>
                <a:gd name="connsiteX65" fmla="*/ 59055 w 220979"/>
                <a:gd name="connsiteY65" fmla="*/ 161457 h 321753"/>
                <a:gd name="connsiteX66" fmla="*/ 75248 w 220979"/>
                <a:gd name="connsiteY66" fmla="*/ 187873 h 321753"/>
                <a:gd name="connsiteX67" fmla="*/ 85725 w 220979"/>
                <a:gd name="connsiteY67" fmla="*/ 219006 h 321753"/>
                <a:gd name="connsiteX68" fmla="*/ 78105 w 220979"/>
                <a:gd name="connsiteY68" fmla="*/ 225610 h 321753"/>
                <a:gd name="connsiteX69" fmla="*/ 77152 w 220979"/>
                <a:gd name="connsiteY69" fmla="*/ 209572 h 321753"/>
                <a:gd name="connsiteX70" fmla="*/ 73342 w 220979"/>
                <a:gd name="connsiteY70" fmla="*/ 219006 h 321753"/>
                <a:gd name="connsiteX71" fmla="*/ 65723 w 220979"/>
                <a:gd name="connsiteY71" fmla="*/ 205798 h 321753"/>
                <a:gd name="connsiteX72" fmla="*/ 65723 w 220979"/>
                <a:gd name="connsiteY72" fmla="*/ 219950 h 321753"/>
                <a:gd name="connsiteX73" fmla="*/ 60007 w 220979"/>
                <a:gd name="connsiteY73" fmla="*/ 220893 h 321753"/>
                <a:gd name="connsiteX74" fmla="*/ 70485 w 220979"/>
                <a:gd name="connsiteY74" fmla="*/ 236932 h 321753"/>
                <a:gd name="connsiteX75" fmla="*/ 66675 w 220979"/>
                <a:gd name="connsiteY75" fmla="*/ 240705 h 321753"/>
                <a:gd name="connsiteX76" fmla="*/ 72390 w 220979"/>
                <a:gd name="connsiteY76" fmla="*/ 247309 h 321753"/>
                <a:gd name="connsiteX77" fmla="*/ 86677 w 220979"/>
                <a:gd name="connsiteY77" fmla="*/ 299198 h 321753"/>
                <a:gd name="connsiteX78" fmla="*/ 85725 w 220979"/>
                <a:gd name="connsiteY78" fmla="*/ 306745 h 321753"/>
                <a:gd name="connsiteX79" fmla="*/ 101917 w 220979"/>
                <a:gd name="connsiteY79" fmla="*/ 307689 h 321753"/>
                <a:gd name="connsiteX80" fmla="*/ 108585 w 220979"/>
                <a:gd name="connsiteY80" fmla="*/ 320897 h 321753"/>
                <a:gd name="connsiteX81" fmla="*/ 98107 w 220979"/>
                <a:gd name="connsiteY81" fmla="*/ 35981 h 321753"/>
                <a:gd name="connsiteX82" fmla="*/ 95250 w 220979"/>
                <a:gd name="connsiteY82" fmla="*/ 30321 h 321753"/>
                <a:gd name="connsiteX83" fmla="*/ 98107 w 220979"/>
                <a:gd name="connsiteY83" fmla="*/ 35981 h 32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20979" h="321753">
                  <a:moveTo>
                    <a:pt x="108585" y="320897"/>
                  </a:moveTo>
                  <a:cubicBezTo>
                    <a:pt x="108585" y="317123"/>
                    <a:pt x="109538" y="314293"/>
                    <a:pt x="111442" y="311462"/>
                  </a:cubicBezTo>
                  <a:cubicBezTo>
                    <a:pt x="119063" y="307689"/>
                    <a:pt x="125730" y="295424"/>
                    <a:pt x="128588" y="294481"/>
                  </a:cubicBezTo>
                  <a:cubicBezTo>
                    <a:pt x="131445" y="293537"/>
                    <a:pt x="136207" y="293537"/>
                    <a:pt x="146685" y="285046"/>
                  </a:cubicBezTo>
                  <a:cubicBezTo>
                    <a:pt x="154305" y="279386"/>
                    <a:pt x="167640" y="292594"/>
                    <a:pt x="175260" y="302972"/>
                  </a:cubicBezTo>
                  <a:cubicBezTo>
                    <a:pt x="179070" y="300141"/>
                    <a:pt x="182880" y="299198"/>
                    <a:pt x="188595" y="296368"/>
                  </a:cubicBezTo>
                  <a:cubicBezTo>
                    <a:pt x="185738" y="289764"/>
                    <a:pt x="184785" y="285046"/>
                    <a:pt x="182880" y="279386"/>
                  </a:cubicBezTo>
                  <a:cubicBezTo>
                    <a:pt x="177165" y="269008"/>
                    <a:pt x="171450" y="259574"/>
                    <a:pt x="159067" y="255800"/>
                  </a:cubicBezTo>
                  <a:cubicBezTo>
                    <a:pt x="156210" y="255800"/>
                    <a:pt x="130492" y="267121"/>
                    <a:pt x="119063" y="273725"/>
                  </a:cubicBezTo>
                  <a:cubicBezTo>
                    <a:pt x="118110" y="274669"/>
                    <a:pt x="116205" y="273725"/>
                    <a:pt x="115252" y="273725"/>
                  </a:cubicBezTo>
                  <a:cubicBezTo>
                    <a:pt x="114300" y="277499"/>
                    <a:pt x="111442" y="280329"/>
                    <a:pt x="107632" y="280329"/>
                  </a:cubicBezTo>
                  <a:cubicBezTo>
                    <a:pt x="104775" y="252970"/>
                    <a:pt x="97155" y="206742"/>
                    <a:pt x="124777" y="196364"/>
                  </a:cubicBezTo>
                  <a:cubicBezTo>
                    <a:pt x="138113" y="185986"/>
                    <a:pt x="149542" y="155797"/>
                    <a:pt x="169545" y="159570"/>
                  </a:cubicBezTo>
                  <a:cubicBezTo>
                    <a:pt x="177165" y="153910"/>
                    <a:pt x="220980" y="217120"/>
                    <a:pt x="220980" y="217120"/>
                  </a:cubicBezTo>
                  <a:cubicBezTo>
                    <a:pt x="220980" y="217120"/>
                    <a:pt x="207645" y="166174"/>
                    <a:pt x="202882" y="156740"/>
                  </a:cubicBezTo>
                  <a:cubicBezTo>
                    <a:pt x="196215" y="147306"/>
                    <a:pt x="185738" y="133154"/>
                    <a:pt x="180023" y="132211"/>
                  </a:cubicBezTo>
                  <a:cubicBezTo>
                    <a:pt x="174307" y="132211"/>
                    <a:pt x="145732" y="148249"/>
                    <a:pt x="140017" y="152966"/>
                  </a:cubicBezTo>
                  <a:cubicBezTo>
                    <a:pt x="134302" y="158627"/>
                    <a:pt x="122873" y="169005"/>
                    <a:pt x="120015" y="172778"/>
                  </a:cubicBezTo>
                  <a:cubicBezTo>
                    <a:pt x="117157" y="176552"/>
                    <a:pt x="110490" y="186930"/>
                    <a:pt x="103823" y="193534"/>
                  </a:cubicBezTo>
                  <a:cubicBezTo>
                    <a:pt x="102870" y="169948"/>
                    <a:pt x="104775" y="146362"/>
                    <a:pt x="106680" y="121833"/>
                  </a:cubicBezTo>
                  <a:cubicBezTo>
                    <a:pt x="107632" y="119003"/>
                    <a:pt x="110490" y="119003"/>
                    <a:pt x="110490" y="116173"/>
                  </a:cubicBezTo>
                  <a:cubicBezTo>
                    <a:pt x="111442" y="113342"/>
                    <a:pt x="109538" y="113342"/>
                    <a:pt x="109538" y="110512"/>
                  </a:cubicBezTo>
                  <a:cubicBezTo>
                    <a:pt x="112395" y="100134"/>
                    <a:pt x="122873" y="97304"/>
                    <a:pt x="127635" y="90700"/>
                  </a:cubicBezTo>
                  <a:cubicBezTo>
                    <a:pt x="132398" y="84096"/>
                    <a:pt x="139065" y="73718"/>
                    <a:pt x="140970" y="64284"/>
                  </a:cubicBezTo>
                  <a:cubicBezTo>
                    <a:pt x="143827" y="54850"/>
                    <a:pt x="140970" y="46359"/>
                    <a:pt x="141923" y="34094"/>
                  </a:cubicBezTo>
                  <a:cubicBezTo>
                    <a:pt x="142875" y="27490"/>
                    <a:pt x="141923" y="16169"/>
                    <a:pt x="141923" y="16169"/>
                  </a:cubicBezTo>
                  <a:cubicBezTo>
                    <a:pt x="141923" y="16169"/>
                    <a:pt x="138113" y="30321"/>
                    <a:pt x="136207" y="35981"/>
                  </a:cubicBezTo>
                  <a:cubicBezTo>
                    <a:pt x="133350" y="46359"/>
                    <a:pt x="124777" y="69001"/>
                    <a:pt x="118110" y="76549"/>
                  </a:cubicBezTo>
                  <a:cubicBezTo>
                    <a:pt x="114300" y="82209"/>
                    <a:pt x="110490" y="84096"/>
                    <a:pt x="106680" y="87870"/>
                  </a:cubicBezTo>
                  <a:cubicBezTo>
                    <a:pt x="105727" y="78436"/>
                    <a:pt x="106680" y="63341"/>
                    <a:pt x="106680" y="51076"/>
                  </a:cubicBezTo>
                  <a:cubicBezTo>
                    <a:pt x="106680" y="47302"/>
                    <a:pt x="105727" y="44472"/>
                    <a:pt x="105727" y="40698"/>
                  </a:cubicBezTo>
                  <a:cubicBezTo>
                    <a:pt x="106680" y="34094"/>
                    <a:pt x="115252" y="36925"/>
                    <a:pt x="115252" y="30321"/>
                  </a:cubicBezTo>
                  <a:cubicBezTo>
                    <a:pt x="112395" y="27490"/>
                    <a:pt x="111442" y="31264"/>
                    <a:pt x="108585" y="30321"/>
                  </a:cubicBezTo>
                  <a:cubicBezTo>
                    <a:pt x="102870" y="19000"/>
                    <a:pt x="120015" y="14282"/>
                    <a:pt x="116205" y="3905"/>
                  </a:cubicBezTo>
                  <a:cubicBezTo>
                    <a:pt x="112395" y="4848"/>
                    <a:pt x="109538" y="9565"/>
                    <a:pt x="106680" y="13339"/>
                  </a:cubicBezTo>
                  <a:cubicBezTo>
                    <a:pt x="107632" y="6735"/>
                    <a:pt x="106680" y="5792"/>
                    <a:pt x="103823" y="10509"/>
                  </a:cubicBezTo>
                  <a:cubicBezTo>
                    <a:pt x="100965" y="4848"/>
                    <a:pt x="100013" y="-812"/>
                    <a:pt x="98107" y="1074"/>
                  </a:cubicBezTo>
                  <a:cubicBezTo>
                    <a:pt x="94298" y="131"/>
                    <a:pt x="91440" y="-1756"/>
                    <a:pt x="92392" y="3905"/>
                  </a:cubicBezTo>
                  <a:cubicBezTo>
                    <a:pt x="91440" y="9565"/>
                    <a:pt x="86677" y="6735"/>
                    <a:pt x="84773" y="9565"/>
                  </a:cubicBezTo>
                  <a:cubicBezTo>
                    <a:pt x="78105" y="6735"/>
                    <a:pt x="85725" y="12396"/>
                    <a:pt x="91440" y="19943"/>
                  </a:cubicBezTo>
                  <a:cubicBezTo>
                    <a:pt x="88582" y="22773"/>
                    <a:pt x="91440" y="23717"/>
                    <a:pt x="91440" y="26547"/>
                  </a:cubicBezTo>
                  <a:cubicBezTo>
                    <a:pt x="85725" y="27490"/>
                    <a:pt x="87630" y="27490"/>
                    <a:pt x="90488" y="34094"/>
                  </a:cubicBezTo>
                  <a:cubicBezTo>
                    <a:pt x="91440" y="34094"/>
                    <a:pt x="93345" y="33151"/>
                    <a:pt x="94298" y="33151"/>
                  </a:cubicBezTo>
                  <a:cubicBezTo>
                    <a:pt x="90488" y="38812"/>
                    <a:pt x="97155" y="40698"/>
                    <a:pt x="98107" y="46359"/>
                  </a:cubicBezTo>
                  <a:cubicBezTo>
                    <a:pt x="99060" y="50133"/>
                    <a:pt x="99060" y="66171"/>
                    <a:pt x="98107" y="70888"/>
                  </a:cubicBezTo>
                  <a:cubicBezTo>
                    <a:pt x="98107" y="76549"/>
                    <a:pt x="95250" y="81266"/>
                    <a:pt x="94298" y="85040"/>
                  </a:cubicBezTo>
                  <a:cubicBezTo>
                    <a:pt x="87630" y="84096"/>
                    <a:pt x="95250" y="73718"/>
                    <a:pt x="93345" y="69001"/>
                  </a:cubicBezTo>
                  <a:cubicBezTo>
                    <a:pt x="83820" y="69001"/>
                    <a:pt x="82867" y="59567"/>
                    <a:pt x="75248" y="52963"/>
                  </a:cubicBezTo>
                  <a:cubicBezTo>
                    <a:pt x="72390" y="50133"/>
                    <a:pt x="61913" y="41642"/>
                    <a:pt x="58102" y="39755"/>
                  </a:cubicBezTo>
                  <a:cubicBezTo>
                    <a:pt x="50482" y="38812"/>
                    <a:pt x="41910" y="49189"/>
                    <a:pt x="34290" y="52963"/>
                  </a:cubicBezTo>
                  <a:cubicBezTo>
                    <a:pt x="28575" y="60510"/>
                    <a:pt x="28575" y="67114"/>
                    <a:pt x="28575" y="67114"/>
                  </a:cubicBezTo>
                  <a:cubicBezTo>
                    <a:pt x="28575" y="67114"/>
                    <a:pt x="44767" y="56737"/>
                    <a:pt x="53340" y="53906"/>
                  </a:cubicBezTo>
                  <a:cubicBezTo>
                    <a:pt x="62865" y="57680"/>
                    <a:pt x="63817" y="70888"/>
                    <a:pt x="71438" y="76549"/>
                  </a:cubicBezTo>
                  <a:cubicBezTo>
                    <a:pt x="71438" y="83153"/>
                    <a:pt x="75248" y="86926"/>
                    <a:pt x="74295" y="93530"/>
                  </a:cubicBezTo>
                  <a:cubicBezTo>
                    <a:pt x="75248" y="94474"/>
                    <a:pt x="77152" y="94474"/>
                    <a:pt x="80010" y="94474"/>
                  </a:cubicBezTo>
                  <a:cubicBezTo>
                    <a:pt x="80963" y="103908"/>
                    <a:pt x="85725" y="111456"/>
                    <a:pt x="86677" y="120890"/>
                  </a:cubicBezTo>
                  <a:cubicBezTo>
                    <a:pt x="87630" y="130324"/>
                    <a:pt x="92392" y="138815"/>
                    <a:pt x="92392" y="148249"/>
                  </a:cubicBezTo>
                  <a:cubicBezTo>
                    <a:pt x="93345" y="159570"/>
                    <a:pt x="88582" y="171835"/>
                    <a:pt x="89535" y="185043"/>
                  </a:cubicBezTo>
                  <a:cubicBezTo>
                    <a:pt x="85725" y="184100"/>
                    <a:pt x="83820" y="177496"/>
                    <a:pt x="85725" y="171835"/>
                  </a:cubicBezTo>
                  <a:cubicBezTo>
                    <a:pt x="82867" y="171835"/>
                    <a:pt x="82867" y="170892"/>
                    <a:pt x="80010" y="169005"/>
                  </a:cubicBezTo>
                  <a:cubicBezTo>
                    <a:pt x="72390" y="155797"/>
                    <a:pt x="62865" y="135985"/>
                    <a:pt x="51435" y="125607"/>
                  </a:cubicBezTo>
                  <a:cubicBezTo>
                    <a:pt x="34290" y="109569"/>
                    <a:pt x="14288" y="146362"/>
                    <a:pt x="3810" y="155797"/>
                  </a:cubicBezTo>
                  <a:cubicBezTo>
                    <a:pt x="4763" y="163344"/>
                    <a:pt x="0" y="175609"/>
                    <a:pt x="0" y="175609"/>
                  </a:cubicBezTo>
                  <a:cubicBezTo>
                    <a:pt x="0" y="175609"/>
                    <a:pt x="7620" y="164288"/>
                    <a:pt x="13335" y="159570"/>
                  </a:cubicBezTo>
                  <a:cubicBezTo>
                    <a:pt x="16192" y="160514"/>
                    <a:pt x="19050" y="162401"/>
                    <a:pt x="20955" y="160514"/>
                  </a:cubicBezTo>
                  <a:cubicBezTo>
                    <a:pt x="21907" y="152966"/>
                    <a:pt x="54292" y="153910"/>
                    <a:pt x="59055" y="161457"/>
                  </a:cubicBezTo>
                  <a:cubicBezTo>
                    <a:pt x="68580" y="167118"/>
                    <a:pt x="70485" y="175609"/>
                    <a:pt x="75248" y="187873"/>
                  </a:cubicBezTo>
                  <a:cubicBezTo>
                    <a:pt x="79057" y="197308"/>
                    <a:pt x="85725" y="204855"/>
                    <a:pt x="85725" y="219006"/>
                  </a:cubicBezTo>
                  <a:cubicBezTo>
                    <a:pt x="81915" y="218063"/>
                    <a:pt x="80010" y="222780"/>
                    <a:pt x="78105" y="225610"/>
                  </a:cubicBezTo>
                  <a:cubicBezTo>
                    <a:pt x="74295" y="224667"/>
                    <a:pt x="79057" y="212402"/>
                    <a:pt x="77152" y="209572"/>
                  </a:cubicBezTo>
                  <a:cubicBezTo>
                    <a:pt x="74295" y="210516"/>
                    <a:pt x="73342" y="215233"/>
                    <a:pt x="73342" y="219006"/>
                  </a:cubicBezTo>
                  <a:cubicBezTo>
                    <a:pt x="67627" y="219950"/>
                    <a:pt x="70485" y="207685"/>
                    <a:pt x="65723" y="205798"/>
                  </a:cubicBezTo>
                  <a:cubicBezTo>
                    <a:pt x="65723" y="209572"/>
                    <a:pt x="62865" y="217120"/>
                    <a:pt x="65723" y="219950"/>
                  </a:cubicBezTo>
                  <a:cubicBezTo>
                    <a:pt x="65723" y="220893"/>
                    <a:pt x="61913" y="219006"/>
                    <a:pt x="60007" y="220893"/>
                  </a:cubicBezTo>
                  <a:cubicBezTo>
                    <a:pt x="60960" y="228441"/>
                    <a:pt x="71438" y="227497"/>
                    <a:pt x="70485" y="236932"/>
                  </a:cubicBezTo>
                  <a:cubicBezTo>
                    <a:pt x="70485" y="239762"/>
                    <a:pt x="67627" y="237875"/>
                    <a:pt x="66675" y="240705"/>
                  </a:cubicBezTo>
                  <a:cubicBezTo>
                    <a:pt x="66675" y="244479"/>
                    <a:pt x="69532" y="246366"/>
                    <a:pt x="72390" y="247309"/>
                  </a:cubicBezTo>
                  <a:cubicBezTo>
                    <a:pt x="73342" y="268065"/>
                    <a:pt x="80010" y="284103"/>
                    <a:pt x="86677" y="299198"/>
                  </a:cubicBezTo>
                  <a:cubicBezTo>
                    <a:pt x="86677" y="302028"/>
                    <a:pt x="85725" y="304858"/>
                    <a:pt x="85725" y="306745"/>
                  </a:cubicBezTo>
                  <a:cubicBezTo>
                    <a:pt x="91440" y="306745"/>
                    <a:pt x="96202" y="307689"/>
                    <a:pt x="101917" y="307689"/>
                  </a:cubicBezTo>
                  <a:cubicBezTo>
                    <a:pt x="104775" y="322784"/>
                    <a:pt x="106680" y="322784"/>
                    <a:pt x="108585" y="320897"/>
                  </a:cubicBezTo>
                  <a:close/>
                  <a:moveTo>
                    <a:pt x="98107" y="35981"/>
                  </a:moveTo>
                  <a:cubicBezTo>
                    <a:pt x="97155" y="35038"/>
                    <a:pt x="94298" y="35038"/>
                    <a:pt x="95250" y="30321"/>
                  </a:cubicBezTo>
                  <a:cubicBezTo>
                    <a:pt x="98107" y="31264"/>
                    <a:pt x="99060" y="32208"/>
                    <a:pt x="98107" y="359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</p:grpSp>
      <p:pic>
        <p:nvPicPr>
          <p:cNvPr id="35" name="Graphic 30">
            <a:extLst>
              <a:ext uri="{FF2B5EF4-FFF2-40B4-BE49-F238E27FC236}">
                <a16:creationId xmlns:a16="http://schemas.microsoft.com/office/drawing/2014/main" id="{3AD84E78-03FA-4AA2-913B-6E6FFA4C089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6427" y="2517092"/>
            <a:ext cx="661955" cy="661955"/>
          </a:xfrm>
          <a:prstGeom prst="rect">
            <a:avLst/>
          </a:prstGeom>
        </p:spPr>
      </p:pic>
      <p:grpSp>
        <p:nvGrpSpPr>
          <p:cNvPr id="38" name="Group 67">
            <a:extLst>
              <a:ext uri="{FF2B5EF4-FFF2-40B4-BE49-F238E27FC236}">
                <a16:creationId xmlns:a16="http://schemas.microsoft.com/office/drawing/2014/main" id="{5BBD3BD2-9A55-437C-A983-9EB2FAF7CCF5}"/>
              </a:ext>
            </a:extLst>
          </p:cNvPr>
          <p:cNvGrpSpPr/>
          <p:nvPr userDrawn="1"/>
        </p:nvGrpSpPr>
        <p:grpSpPr>
          <a:xfrm>
            <a:off x="2973214" y="2651828"/>
            <a:ext cx="520748" cy="495866"/>
            <a:chOff x="1500687" y="2656078"/>
            <a:chExt cx="487904" cy="471023"/>
          </a:xfrm>
        </p:grpSpPr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DEE99D4C-00EB-4525-8315-CF53D5294594}"/>
                </a:ext>
              </a:extLst>
            </p:cNvPr>
            <p:cNvGrpSpPr/>
            <p:nvPr/>
          </p:nvGrpSpPr>
          <p:grpSpPr>
            <a:xfrm>
              <a:off x="1500687" y="2656078"/>
              <a:ext cx="487904" cy="471023"/>
              <a:chOff x="1500687" y="2656078"/>
              <a:chExt cx="487904" cy="471023"/>
            </a:xfrm>
          </p:grpSpPr>
          <p:pic>
            <p:nvPicPr>
              <p:cNvPr id="41" name="Picture 62">
                <a:extLst>
                  <a:ext uri="{FF2B5EF4-FFF2-40B4-BE49-F238E27FC236}">
                    <a16:creationId xmlns:a16="http://schemas.microsoft.com/office/drawing/2014/main" id="{514FC08C-6DC3-494B-9E83-CE4B2D3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alphaModFix amt="6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0687" y="2656078"/>
                <a:ext cx="487904" cy="471023"/>
              </a:xfrm>
              <a:custGeom>
                <a:avLst/>
                <a:gdLst>
                  <a:gd name="connsiteX0" fmla="*/ 11 w 487904"/>
                  <a:gd name="connsiteY0" fmla="*/ -42 h 471023"/>
                  <a:gd name="connsiteX1" fmla="*/ 487915 w 487904"/>
                  <a:gd name="connsiteY1" fmla="*/ -42 h 471023"/>
                  <a:gd name="connsiteX2" fmla="*/ 487915 w 487904"/>
                  <a:gd name="connsiteY2" fmla="*/ 470981 h 471023"/>
                  <a:gd name="connsiteX3" fmla="*/ 11 w 487904"/>
                  <a:gd name="connsiteY3" fmla="*/ 470981 h 47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04" h="471023">
                    <a:moveTo>
                      <a:pt x="11" y="-42"/>
                    </a:moveTo>
                    <a:lnTo>
                      <a:pt x="487915" y="-42"/>
                    </a:lnTo>
                    <a:lnTo>
                      <a:pt x="487915" y="470981"/>
                    </a:lnTo>
                    <a:lnTo>
                      <a:pt x="11" y="470981"/>
                    </a:lnTo>
                    <a:close/>
                  </a:path>
                </a:pathLst>
              </a:custGeom>
            </p:spPr>
          </p:pic>
          <p:sp>
            <p:nvSpPr>
              <p:cNvPr id="42" name="Freeform: Shape 64">
                <a:extLst>
                  <a:ext uri="{FF2B5EF4-FFF2-40B4-BE49-F238E27FC236}">
                    <a16:creationId xmlns:a16="http://schemas.microsoft.com/office/drawing/2014/main" id="{E807BE19-A61F-41B7-92B4-D4928ADECD4B}"/>
                  </a:ext>
                </a:extLst>
              </p:cNvPr>
              <p:cNvSpPr/>
              <p:nvPr/>
            </p:nvSpPr>
            <p:spPr>
              <a:xfrm>
                <a:off x="1538467" y="2692117"/>
                <a:ext cx="373379" cy="360421"/>
              </a:xfrm>
              <a:custGeom>
                <a:avLst/>
                <a:gdLst>
                  <a:gd name="connsiteX0" fmla="*/ 373380 w 373379"/>
                  <a:gd name="connsiteY0" fmla="*/ 180195 h 360421"/>
                  <a:gd name="connsiteX1" fmla="*/ 185738 w 373379"/>
                  <a:gd name="connsiteY1" fmla="*/ 360390 h 360421"/>
                  <a:gd name="connsiteX2" fmla="*/ 0 w 373379"/>
                  <a:gd name="connsiteY2" fmla="*/ 180195 h 360421"/>
                  <a:gd name="connsiteX3" fmla="*/ 187642 w 373379"/>
                  <a:gd name="connsiteY3" fmla="*/ 0 h 360421"/>
                  <a:gd name="connsiteX4" fmla="*/ 373380 w 373379"/>
                  <a:gd name="connsiteY4" fmla="*/ 180195 h 36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79" h="360421">
                    <a:moveTo>
                      <a:pt x="373380" y="180195"/>
                    </a:moveTo>
                    <a:cubicBezTo>
                      <a:pt x="373380" y="279255"/>
                      <a:pt x="288608" y="360390"/>
                      <a:pt x="185738" y="360390"/>
                    </a:cubicBezTo>
                    <a:cubicBezTo>
                      <a:pt x="82867" y="362277"/>
                      <a:pt x="0" y="281142"/>
                      <a:pt x="0" y="180195"/>
                    </a:cubicBezTo>
                    <a:cubicBezTo>
                      <a:pt x="0" y="81135"/>
                      <a:pt x="82867" y="0"/>
                      <a:pt x="187642" y="0"/>
                    </a:cubicBezTo>
                    <a:cubicBezTo>
                      <a:pt x="290513" y="0"/>
                      <a:pt x="373380" y="81135"/>
                      <a:pt x="373380" y="180195"/>
                    </a:cubicBezTo>
                    <a:close/>
                  </a:path>
                </a:pathLst>
              </a:custGeom>
              <a:solidFill>
                <a:srgbClr val="E3061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0" name="Freeform: Shape 66">
              <a:extLst>
                <a:ext uri="{FF2B5EF4-FFF2-40B4-BE49-F238E27FC236}">
                  <a16:creationId xmlns:a16="http://schemas.microsoft.com/office/drawing/2014/main" id="{42AFA8E9-D50E-4CF7-AA5B-59692A331BC0}"/>
                </a:ext>
              </a:extLst>
            </p:cNvPr>
            <p:cNvSpPr/>
            <p:nvPr userDrawn="1"/>
          </p:nvSpPr>
          <p:spPr>
            <a:xfrm>
              <a:off x="1587417" y="2744714"/>
              <a:ext cx="276742" cy="262280"/>
            </a:xfrm>
            <a:custGeom>
              <a:avLst/>
              <a:gdLst>
                <a:gd name="connsiteX0" fmla="*/ 332947 w 339380"/>
                <a:gd name="connsiteY0" fmla="*/ 212716 h 328523"/>
                <a:gd name="connsiteX1" fmla="*/ 328121 w 339380"/>
                <a:gd name="connsiteY1" fmla="*/ 207891 h 328523"/>
                <a:gd name="connsiteX2" fmla="*/ 321688 w 339380"/>
                <a:gd name="connsiteY2" fmla="*/ 201457 h 328523"/>
                <a:gd name="connsiteX3" fmla="*/ 315254 w 339380"/>
                <a:gd name="connsiteY3" fmla="*/ 195023 h 328523"/>
                <a:gd name="connsiteX4" fmla="*/ 313645 w 339380"/>
                <a:gd name="connsiteY4" fmla="*/ 195023 h 328523"/>
                <a:gd name="connsiteX5" fmla="*/ 312037 w 339380"/>
                <a:gd name="connsiteY5" fmla="*/ 193415 h 328523"/>
                <a:gd name="connsiteX6" fmla="*/ 310428 w 339380"/>
                <a:gd name="connsiteY6" fmla="*/ 191806 h 328523"/>
                <a:gd name="connsiteX7" fmla="*/ 305603 w 339380"/>
                <a:gd name="connsiteY7" fmla="*/ 188589 h 328523"/>
                <a:gd name="connsiteX8" fmla="*/ 278260 w 339380"/>
                <a:gd name="connsiteY8" fmla="*/ 177330 h 328523"/>
                <a:gd name="connsiteX9" fmla="*/ 262175 w 339380"/>
                <a:gd name="connsiteY9" fmla="*/ 174113 h 328523"/>
                <a:gd name="connsiteX10" fmla="*/ 244483 w 339380"/>
                <a:gd name="connsiteY10" fmla="*/ 172505 h 328523"/>
                <a:gd name="connsiteX11" fmla="*/ 242874 w 339380"/>
                <a:gd name="connsiteY11" fmla="*/ 172505 h 328523"/>
                <a:gd name="connsiteX12" fmla="*/ 242874 w 339380"/>
                <a:gd name="connsiteY12" fmla="*/ 166071 h 328523"/>
                <a:gd name="connsiteX13" fmla="*/ 242874 w 339380"/>
                <a:gd name="connsiteY13" fmla="*/ 166071 h 328523"/>
                <a:gd name="connsiteX14" fmla="*/ 244483 w 339380"/>
                <a:gd name="connsiteY14" fmla="*/ 166071 h 328523"/>
                <a:gd name="connsiteX15" fmla="*/ 278260 w 339380"/>
                <a:gd name="connsiteY15" fmla="*/ 162854 h 328523"/>
                <a:gd name="connsiteX16" fmla="*/ 305603 w 339380"/>
                <a:gd name="connsiteY16" fmla="*/ 154812 h 328523"/>
                <a:gd name="connsiteX17" fmla="*/ 323296 w 339380"/>
                <a:gd name="connsiteY17" fmla="*/ 145161 h 328523"/>
                <a:gd name="connsiteX18" fmla="*/ 329730 w 339380"/>
                <a:gd name="connsiteY18" fmla="*/ 138728 h 328523"/>
                <a:gd name="connsiteX19" fmla="*/ 334555 w 339380"/>
                <a:gd name="connsiteY19" fmla="*/ 133902 h 328523"/>
                <a:gd name="connsiteX20" fmla="*/ 339380 w 339380"/>
                <a:gd name="connsiteY20" fmla="*/ 129077 h 328523"/>
                <a:gd name="connsiteX21" fmla="*/ 332947 w 339380"/>
                <a:gd name="connsiteY21" fmla="*/ 125860 h 328523"/>
                <a:gd name="connsiteX22" fmla="*/ 326513 w 339380"/>
                <a:gd name="connsiteY22" fmla="*/ 122643 h 328523"/>
                <a:gd name="connsiteX23" fmla="*/ 318471 w 339380"/>
                <a:gd name="connsiteY23" fmla="*/ 121035 h 328523"/>
                <a:gd name="connsiteX24" fmla="*/ 297561 w 339380"/>
                <a:gd name="connsiteY24" fmla="*/ 119426 h 328523"/>
                <a:gd name="connsiteX25" fmla="*/ 268609 w 339380"/>
                <a:gd name="connsiteY25" fmla="*/ 122643 h 328523"/>
                <a:gd name="connsiteX26" fmla="*/ 236440 w 339380"/>
                <a:gd name="connsiteY26" fmla="*/ 133902 h 328523"/>
                <a:gd name="connsiteX27" fmla="*/ 234832 w 339380"/>
                <a:gd name="connsiteY27" fmla="*/ 133902 h 328523"/>
                <a:gd name="connsiteX28" fmla="*/ 231615 w 339380"/>
                <a:gd name="connsiteY28" fmla="*/ 127469 h 328523"/>
                <a:gd name="connsiteX29" fmla="*/ 233223 w 339380"/>
                <a:gd name="connsiteY29" fmla="*/ 127469 h 328523"/>
                <a:gd name="connsiteX30" fmla="*/ 262175 w 339380"/>
                <a:gd name="connsiteY30" fmla="*/ 108167 h 328523"/>
                <a:gd name="connsiteX31" fmla="*/ 281477 w 339380"/>
                <a:gd name="connsiteY31" fmla="*/ 87258 h 328523"/>
                <a:gd name="connsiteX32" fmla="*/ 295953 w 339380"/>
                <a:gd name="connsiteY32" fmla="*/ 61523 h 328523"/>
                <a:gd name="connsiteX33" fmla="*/ 297561 w 339380"/>
                <a:gd name="connsiteY33" fmla="*/ 55089 h 328523"/>
                <a:gd name="connsiteX34" fmla="*/ 299169 w 339380"/>
                <a:gd name="connsiteY34" fmla="*/ 48655 h 328523"/>
                <a:gd name="connsiteX35" fmla="*/ 292736 w 339380"/>
                <a:gd name="connsiteY35" fmla="*/ 50264 h 328523"/>
                <a:gd name="connsiteX36" fmla="*/ 286302 w 339380"/>
                <a:gd name="connsiteY36" fmla="*/ 51872 h 328523"/>
                <a:gd name="connsiteX37" fmla="*/ 258958 w 339380"/>
                <a:gd name="connsiteY37" fmla="*/ 63131 h 328523"/>
                <a:gd name="connsiteX38" fmla="*/ 236440 w 339380"/>
                <a:gd name="connsiteY38" fmla="*/ 80824 h 328523"/>
                <a:gd name="connsiteX39" fmla="*/ 213922 w 339380"/>
                <a:gd name="connsiteY39" fmla="*/ 106559 h 328523"/>
                <a:gd name="connsiteX40" fmla="*/ 212314 w 339380"/>
                <a:gd name="connsiteY40" fmla="*/ 108167 h 328523"/>
                <a:gd name="connsiteX41" fmla="*/ 205880 w 339380"/>
                <a:gd name="connsiteY41" fmla="*/ 104951 h 328523"/>
                <a:gd name="connsiteX42" fmla="*/ 207488 w 339380"/>
                <a:gd name="connsiteY42" fmla="*/ 103342 h 328523"/>
                <a:gd name="connsiteX43" fmla="*/ 221964 w 339380"/>
                <a:gd name="connsiteY43" fmla="*/ 72782 h 328523"/>
                <a:gd name="connsiteX44" fmla="*/ 228398 w 339380"/>
                <a:gd name="connsiteY44" fmla="*/ 45438 h 328523"/>
                <a:gd name="connsiteX45" fmla="*/ 226790 w 339380"/>
                <a:gd name="connsiteY45" fmla="*/ 16486 h 328523"/>
                <a:gd name="connsiteX46" fmla="*/ 225181 w 339380"/>
                <a:gd name="connsiteY46" fmla="*/ 10053 h 328523"/>
                <a:gd name="connsiteX47" fmla="*/ 223573 w 339380"/>
                <a:gd name="connsiteY47" fmla="*/ 3619 h 328523"/>
                <a:gd name="connsiteX48" fmla="*/ 221964 w 339380"/>
                <a:gd name="connsiteY48" fmla="*/ 5227 h 328523"/>
                <a:gd name="connsiteX49" fmla="*/ 218748 w 339380"/>
                <a:gd name="connsiteY49" fmla="*/ 8444 h 328523"/>
                <a:gd name="connsiteX50" fmla="*/ 213922 w 339380"/>
                <a:gd name="connsiteY50" fmla="*/ 13270 h 328523"/>
                <a:gd name="connsiteX51" fmla="*/ 207488 w 339380"/>
                <a:gd name="connsiteY51" fmla="*/ 19703 h 328523"/>
                <a:gd name="connsiteX52" fmla="*/ 201055 w 339380"/>
                <a:gd name="connsiteY52" fmla="*/ 26137 h 328523"/>
                <a:gd name="connsiteX53" fmla="*/ 201055 w 339380"/>
                <a:gd name="connsiteY53" fmla="*/ 27746 h 328523"/>
                <a:gd name="connsiteX54" fmla="*/ 199446 w 339380"/>
                <a:gd name="connsiteY54" fmla="*/ 29354 h 328523"/>
                <a:gd name="connsiteX55" fmla="*/ 197838 w 339380"/>
                <a:gd name="connsiteY55" fmla="*/ 30962 h 328523"/>
                <a:gd name="connsiteX56" fmla="*/ 194621 w 339380"/>
                <a:gd name="connsiteY56" fmla="*/ 35788 h 328523"/>
                <a:gd name="connsiteX57" fmla="*/ 183362 w 339380"/>
                <a:gd name="connsiteY57" fmla="*/ 61523 h 328523"/>
                <a:gd name="connsiteX58" fmla="*/ 180145 w 339380"/>
                <a:gd name="connsiteY58" fmla="*/ 77607 h 328523"/>
                <a:gd name="connsiteX59" fmla="*/ 178537 w 339380"/>
                <a:gd name="connsiteY59" fmla="*/ 95300 h 328523"/>
                <a:gd name="connsiteX60" fmla="*/ 178537 w 339380"/>
                <a:gd name="connsiteY60" fmla="*/ 96908 h 328523"/>
                <a:gd name="connsiteX61" fmla="*/ 170494 w 339380"/>
                <a:gd name="connsiteY61" fmla="*/ 96908 h 328523"/>
                <a:gd name="connsiteX62" fmla="*/ 170494 w 339380"/>
                <a:gd name="connsiteY62" fmla="*/ 96908 h 328523"/>
                <a:gd name="connsiteX63" fmla="*/ 170494 w 339380"/>
                <a:gd name="connsiteY63" fmla="*/ 95300 h 328523"/>
                <a:gd name="connsiteX64" fmla="*/ 167278 w 339380"/>
                <a:gd name="connsiteY64" fmla="*/ 61523 h 328523"/>
                <a:gd name="connsiteX65" fmla="*/ 159235 w 339380"/>
                <a:gd name="connsiteY65" fmla="*/ 34179 h 328523"/>
                <a:gd name="connsiteX66" fmla="*/ 149585 w 339380"/>
                <a:gd name="connsiteY66" fmla="*/ 16486 h 328523"/>
                <a:gd name="connsiteX67" fmla="*/ 143151 w 339380"/>
                <a:gd name="connsiteY67" fmla="*/ 10053 h 328523"/>
                <a:gd name="connsiteX68" fmla="*/ 138326 w 339380"/>
                <a:gd name="connsiteY68" fmla="*/ 5227 h 328523"/>
                <a:gd name="connsiteX69" fmla="*/ 133500 w 339380"/>
                <a:gd name="connsiteY69" fmla="*/ 402 h 328523"/>
                <a:gd name="connsiteX70" fmla="*/ 128675 w 339380"/>
                <a:gd name="connsiteY70" fmla="*/ 2011 h 328523"/>
                <a:gd name="connsiteX71" fmla="*/ 125458 w 339380"/>
                <a:gd name="connsiteY71" fmla="*/ 8444 h 328523"/>
                <a:gd name="connsiteX72" fmla="*/ 123850 w 339380"/>
                <a:gd name="connsiteY72" fmla="*/ 16486 h 328523"/>
                <a:gd name="connsiteX73" fmla="*/ 122241 w 339380"/>
                <a:gd name="connsiteY73" fmla="*/ 37396 h 328523"/>
                <a:gd name="connsiteX74" fmla="*/ 125458 w 339380"/>
                <a:gd name="connsiteY74" fmla="*/ 64740 h 328523"/>
                <a:gd name="connsiteX75" fmla="*/ 136717 w 339380"/>
                <a:gd name="connsiteY75" fmla="*/ 96908 h 328523"/>
                <a:gd name="connsiteX76" fmla="*/ 136717 w 339380"/>
                <a:gd name="connsiteY76" fmla="*/ 98517 h 328523"/>
                <a:gd name="connsiteX77" fmla="*/ 130283 w 339380"/>
                <a:gd name="connsiteY77" fmla="*/ 101734 h 328523"/>
                <a:gd name="connsiteX78" fmla="*/ 128675 w 339380"/>
                <a:gd name="connsiteY78" fmla="*/ 100125 h 328523"/>
                <a:gd name="connsiteX79" fmla="*/ 109374 w 339380"/>
                <a:gd name="connsiteY79" fmla="*/ 72782 h 328523"/>
                <a:gd name="connsiteX80" fmla="*/ 88464 w 339380"/>
                <a:gd name="connsiteY80" fmla="*/ 53481 h 328523"/>
                <a:gd name="connsiteX81" fmla="*/ 61121 w 339380"/>
                <a:gd name="connsiteY81" fmla="*/ 40613 h 328523"/>
                <a:gd name="connsiteX82" fmla="*/ 54687 w 339380"/>
                <a:gd name="connsiteY82" fmla="*/ 39005 h 328523"/>
                <a:gd name="connsiteX83" fmla="*/ 48253 w 339380"/>
                <a:gd name="connsiteY83" fmla="*/ 37396 h 328523"/>
                <a:gd name="connsiteX84" fmla="*/ 49862 w 339380"/>
                <a:gd name="connsiteY84" fmla="*/ 43830 h 328523"/>
                <a:gd name="connsiteX85" fmla="*/ 51470 w 339380"/>
                <a:gd name="connsiteY85" fmla="*/ 50264 h 328523"/>
                <a:gd name="connsiteX86" fmla="*/ 62729 w 339380"/>
                <a:gd name="connsiteY86" fmla="*/ 77607 h 328523"/>
                <a:gd name="connsiteX87" fmla="*/ 80422 w 339380"/>
                <a:gd name="connsiteY87" fmla="*/ 100125 h 328523"/>
                <a:gd name="connsiteX88" fmla="*/ 106157 w 339380"/>
                <a:gd name="connsiteY88" fmla="*/ 121035 h 328523"/>
                <a:gd name="connsiteX89" fmla="*/ 107765 w 339380"/>
                <a:gd name="connsiteY89" fmla="*/ 122643 h 328523"/>
                <a:gd name="connsiteX90" fmla="*/ 104548 w 339380"/>
                <a:gd name="connsiteY90" fmla="*/ 129077 h 328523"/>
                <a:gd name="connsiteX91" fmla="*/ 102940 w 339380"/>
                <a:gd name="connsiteY91" fmla="*/ 127469 h 328523"/>
                <a:gd name="connsiteX92" fmla="*/ 72380 w 339380"/>
                <a:gd name="connsiteY92" fmla="*/ 112993 h 328523"/>
                <a:gd name="connsiteX93" fmla="*/ 45036 w 339380"/>
                <a:gd name="connsiteY93" fmla="*/ 106559 h 328523"/>
                <a:gd name="connsiteX94" fmla="*/ 14476 w 339380"/>
                <a:gd name="connsiteY94" fmla="*/ 108167 h 328523"/>
                <a:gd name="connsiteX95" fmla="*/ 8042 w 339380"/>
                <a:gd name="connsiteY95" fmla="*/ 109776 h 328523"/>
                <a:gd name="connsiteX96" fmla="*/ 1608 w 339380"/>
                <a:gd name="connsiteY96" fmla="*/ 111384 h 328523"/>
                <a:gd name="connsiteX97" fmla="*/ 3217 w 339380"/>
                <a:gd name="connsiteY97" fmla="*/ 112993 h 328523"/>
                <a:gd name="connsiteX98" fmla="*/ 6434 w 339380"/>
                <a:gd name="connsiteY98" fmla="*/ 116210 h 328523"/>
                <a:gd name="connsiteX99" fmla="*/ 11259 w 339380"/>
                <a:gd name="connsiteY99" fmla="*/ 121035 h 328523"/>
                <a:gd name="connsiteX100" fmla="*/ 17693 w 339380"/>
                <a:gd name="connsiteY100" fmla="*/ 127469 h 328523"/>
                <a:gd name="connsiteX101" fmla="*/ 24127 w 339380"/>
                <a:gd name="connsiteY101" fmla="*/ 133902 h 328523"/>
                <a:gd name="connsiteX102" fmla="*/ 25735 w 339380"/>
                <a:gd name="connsiteY102" fmla="*/ 133902 h 328523"/>
                <a:gd name="connsiteX103" fmla="*/ 27343 w 339380"/>
                <a:gd name="connsiteY103" fmla="*/ 135511 h 328523"/>
                <a:gd name="connsiteX104" fmla="*/ 28952 w 339380"/>
                <a:gd name="connsiteY104" fmla="*/ 137119 h 328523"/>
                <a:gd name="connsiteX105" fmla="*/ 33777 w 339380"/>
                <a:gd name="connsiteY105" fmla="*/ 140336 h 328523"/>
                <a:gd name="connsiteX106" fmla="*/ 61121 w 339380"/>
                <a:gd name="connsiteY106" fmla="*/ 151595 h 328523"/>
                <a:gd name="connsiteX107" fmla="*/ 77205 w 339380"/>
                <a:gd name="connsiteY107" fmla="*/ 154812 h 328523"/>
                <a:gd name="connsiteX108" fmla="*/ 94898 w 339380"/>
                <a:gd name="connsiteY108" fmla="*/ 156421 h 328523"/>
                <a:gd name="connsiteX109" fmla="*/ 96506 w 339380"/>
                <a:gd name="connsiteY109" fmla="*/ 156421 h 328523"/>
                <a:gd name="connsiteX110" fmla="*/ 96506 w 339380"/>
                <a:gd name="connsiteY110" fmla="*/ 162854 h 328523"/>
                <a:gd name="connsiteX111" fmla="*/ 96506 w 339380"/>
                <a:gd name="connsiteY111" fmla="*/ 162854 h 328523"/>
                <a:gd name="connsiteX112" fmla="*/ 94898 w 339380"/>
                <a:gd name="connsiteY112" fmla="*/ 162854 h 328523"/>
                <a:gd name="connsiteX113" fmla="*/ 61121 w 339380"/>
                <a:gd name="connsiteY113" fmla="*/ 166071 h 328523"/>
                <a:gd name="connsiteX114" fmla="*/ 33777 w 339380"/>
                <a:gd name="connsiteY114" fmla="*/ 174113 h 328523"/>
                <a:gd name="connsiteX115" fmla="*/ 16084 w 339380"/>
                <a:gd name="connsiteY115" fmla="*/ 183764 h 328523"/>
                <a:gd name="connsiteX116" fmla="*/ 9651 w 339380"/>
                <a:gd name="connsiteY116" fmla="*/ 190198 h 328523"/>
                <a:gd name="connsiteX117" fmla="*/ 4825 w 339380"/>
                <a:gd name="connsiteY117" fmla="*/ 195023 h 328523"/>
                <a:gd name="connsiteX118" fmla="*/ 0 w 339380"/>
                <a:gd name="connsiteY118" fmla="*/ 199848 h 328523"/>
                <a:gd name="connsiteX119" fmla="*/ 6434 w 339380"/>
                <a:gd name="connsiteY119" fmla="*/ 203065 h 328523"/>
                <a:gd name="connsiteX120" fmla="*/ 12868 w 339380"/>
                <a:gd name="connsiteY120" fmla="*/ 206282 h 328523"/>
                <a:gd name="connsiteX121" fmla="*/ 20910 w 339380"/>
                <a:gd name="connsiteY121" fmla="*/ 207891 h 328523"/>
                <a:gd name="connsiteX122" fmla="*/ 41819 w 339380"/>
                <a:gd name="connsiteY122" fmla="*/ 209499 h 328523"/>
                <a:gd name="connsiteX123" fmla="*/ 70771 w 339380"/>
                <a:gd name="connsiteY123" fmla="*/ 206282 h 328523"/>
                <a:gd name="connsiteX124" fmla="*/ 102940 w 339380"/>
                <a:gd name="connsiteY124" fmla="*/ 195023 h 328523"/>
                <a:gd name="connsiteX125" fmla="*/ 104548 w 339380"/>
                <a:gd name="connsiteY125" fmla="*/ 195023 h 328523"/>
                <a:gd name="connsiteX126" fmla="*/ 107765 w 339380"/>
                <a:gd name="connsiteY126" fmla="*/ 201457 h 328523"/>
                <a:gd name="connsiteX127" fmla="*/ 106157 w 339380"/>
                <a:gd name="connsiteY127" fmla="*/ 201457 h 328523"/>
                <a:gd name="connsiteX128" fmla="*/ 77205 w 339380"/>
                <a:gd name="connsiteY128" fmla="*/ 220758 h 328523"/>
                <a:gd name="connsiteX129" fmla="*/ 57904 w 339380"/>
                <a:gd name="connsiteY129" fmla="*/ 241668 h 328523"/>
                <a:gd name="connsiteX130" fmla="*/ 43428 w 339380"/>
                <a:gd name="connsiteY130" fmla="*/ 267403 h 328523"/>
                <a:gd name="connsiteX131" fmla="*/ 41819 w 339380"/>
                <a:gd name="connsiteY131" fmla="*/ 273836 h 328523"/>
                <a:gd name="connsiteX132" fmla="*/ 40211 w 339380"/>
                <a:gd name="connsiteY132" fmla="*/ 280270 h 328523"/>
                <a:gd name="connsiteX133" fmla="*/ 46645 w 339380"/>
                <a:gd name="connsiteY133" fmla="*/ 278662 h 328523"/>
                <a:gd name="connsiteX134" fmla="*/ 53078 w 339380"/>
                <a:gd name="connsiteY134" fmla="*/ 277053 h 328523"/>
                <a:gd name="connsiteX135" fmla="*/ 80422 w 339380"/>
                <a:gd name="connsiteY135" fmla="*/ 265794 h 328523"/>
                <a:gd name="connsiteX136" fmla="*/ 102940 w 339380"/>
                <a:gd name="connsiteY136" fmla="*/ 248101 h 328523"/>
                <a:gd name="connsiteX137" fmla="*/ 125458 w 339380"/>
                <a:gd name="connsiteY137" fmla="*/ 222367 h 328523"/>
                <a:gd name="connsiteX138" fmla="*/ 127067 w 339380"/>
                <a:gd name="connsiteY138" fmla="*/ 220758 h 328523"/>
                <a:gd name="connsiteX139" fmla="*/ 133500 w 339380"/>
                <a:gd name="connsiteY139" fmla="*/ 223975 h 328523"/>
                <a:gd name="connsiteX140" fmla="*/ 131892 w 339380"/>
                <a:gd name="connsiteY140" fmla="*/ 225583 h 328523"/>
                <a:gd name="connsiteX141" fmla="*/ 117416 w 339380"/>
                <a:gd name="connsiteY141" fmla="*/ 256144 h 328523"/>
                <a:gd name="connsiteX142" fmla="*/ 110982 w 339380"/>
                <a:gd name="connsiteY142" fmla="*/ 283487 h 328523"/>
                <a:gd name="connsiteX143" fmla="*/ 112591 w 339380"/>
                <a:gd name="connsiteY143" fmla="*/ 312439 h 328523"/>
                <a:gd name="connsiteX144" fmla="*/ 114199 w 339380"/>
                <a:gd name="connsiteY144" fmla="*/ 318873 h 328523"/>
                <a:gd name="connsiteX145" fmla="*/ 115808 w 339380"/>
                <a:gd name="connsiteY145" fmla="*/ 325307 h 328523"/>
                <a:gd name="connsiteX146" fmla="*/ 117416 w 339380"/>
                <a:gd name="connsiteY146" fmla="*/ 323698 h 328523"/>
                <a:gd name="connsiteX147" fmla="*/ 120633 w 339380"/>
                <a:gd name="connsiteY147" fmla="*/ 320481 h 328523"/>
                <a:gd name="connsiteX148" fmla="*/ 125458 w 339380"/>
                <a:gd name="connsiteY148" fmla="*/ 315656 h 328523"/>
                <a:gd name="connsiteX149" fmla="*/ 131892 w 339380"/>
                <a:gd name="connsiteY149" fmla="*/ 309222 h 328523"/>
                <a:gd name="connsiteX150" fmla="*/ 138326 w 339380"/>
                <a:gd name="connsiteY150" fmla="*/ 302788 h 328523"/>
                <a:gd name="connsiteX151" fmla="*/ 138326 w 339380"/>
                <a:gd name="connsiteY151" fmla="*/ 301180 h 328523"/>
                <a:gd name="connsiteX152" fmla="*/ 139934 w 339380"/>
                <a:gd name="connsiteY152" fmla="*/ 299572 h 328523"/>
                <a:gd name="connsiteX153" fmla="*/ 141543 w 339380"/>
                <a:gd name="connsiteY153" fmla="*/ 297963 h 328523"/>
                <a:gd name="connsiteX154" fmla="*/ 144759 w 339380"/>
                <a:gd name="connsiteY154" fmla="*/ 293138 h 328523"/>
                <a:gd name="connsiteX155" fmla="*/ 156018 w 339380"/>
                <a:gd name="connsiteY155" fmla="*/ 267403 h 328523"/>
                <a:gd name="connsiteX156" fmla="*/ 159235 w 339380"/>
                <a:gd name="connsiteY156" fmla="*/ 251318 h 328523"/>
                <a:gd name="connsiteX157" fmla="*/ 160844 w 339380"/>
                <a:gd name="connsiteY157" fmla="*/ 233626 h 328523"/>
                <a:gd name="connsiteX158" fmla="*/ 160844 w 339380"/>
                <a:gd name="connsiteY158" fmla="*/ 232017 h 328523"/>
                <a:gd name="connsiteX159" fmla="*/ 168886 w 339380"/>
                <a:gd name="connsiteY159" fmla="*/ 232017 h 328523"/>
                <a:gd name="connsiteX160" fmla="*/ 168886 w 339380"/>
                <a:gd name="connsiteY160" fmla="*/ 232017 h 328523"/>
                <a:gd name="connsiteX161" fmla="*/ 168886 w 339380"/>
                <a:gd name="connsiteY161" fmla="*/ 233626 h 328523"/>
                <a:gd name="connsiteX162" fmla="*/ 172103 w 339380"/>
                <a:gd name="connsiteY162" fmla="*/ 267403 h 328523"/>
                <a:gd name="connsiteX163" fmla="*/ 180145 w 339380"/>
                <a:gd name="connsiteY163" fmla="*/ 294746 h 328523"/>
                <a:gd name="connsiteX164" fmla="*/ 191404 w 339380"/>
                <a:gd name="connsiteY164" fmla="*/ 312439 h 328523"/>
                <a:gd name="connsiteX165" fmla="*/ 197838 w 339380"/>
                <a:gd name="connsiteY165" fmla="*/ 318873 h 328523"/>
                <a:gd name="connsiteX166" fmla="*/ 202663 w 339380"/>
                <a:gd name="connsiteY166" fmla="*/ 323698 h 328523"/>
                <a:gd name="connsiteX167" fmla="*/ 207488 w 339380"/>
                <a:gd name="connsiteY167" fmla="*/ 328523 h 328523"/>
                <a:gd name="connsiteX168" fmla="*/ 210705 w 339380"/>
                <a:gd name="connsiteY168" fmla="*/ 322090 h 328523"/>
                <a:gd name="connsiteX169" fmla="*/ 213922 w 339380"/>
                <a:gd name="connsiteY169" fmla="*/ 315656 h 328523"/>
                <a:gd name="connsiteX170" fmla="*/ 215531 w 339380"/>
                <a:gd name="connsiteY170" fmla="*/ 307614 h 328523"/>
                <a:gd name="connsiteX171" fmla="*/ 217139 w 339380"/>
                <a:gd name="connsiteY171" fmla="*/ 286704 h 328523"/>
                <a:gd name="connsiteX172" fmla="*/ 213922 w 339380"/>
                <a:gd name="connsiteY172" fmla="*/ 259361 h 328523"/>
                <a:gd name="connsiteX173" fmla="*/ 202663 w 339380"/>
                <a:gd name="connsiteY173" fmla="*/ 227192 h 328523"/>
                <a:gd name="connsiteX174" fmla="*/ 202663 w 339380"/>
                <a:gd name="connsiteY174" fmla="*/ 225583 h 328523"/>
                <a:gd name="connsiteX175" fmla="*/ 209097 w 339380"/>
                <a:gd name="connsiteY175" fmla="*/ 222367 h 328523"/>
                <a:gd name="connsiteX176" fmla="*/ 210705 w 339380"/>
                <a:gd name="connsiteY176" fmla="*/ 223975 h 328523"/>
                <a:gd name="connsiteX177" fmla="*/ 230007 w 339380"/>
                <a:gd name="connsiteY177" fmla="*/ 251318 h 328523"/>
                <a:gd name="connsiteX178" fmla="*/ 250916 w 339380"/>
                <a:gd name="connsiteY178" fmla="*/ 270620 h 328523"/>
                <a:gd name="connsiteX179" fmla="*/ 278260 w 339380"/>
                <a:gd name="connsiteY179" fmla="*/ 283487 h 328523"/>
                <a:gd name="connsiteX180" fmla="*/ 284693 w 339380"/>
                <a:gd name="connsiteY180" fmla="*/ 285096 h 328523"/>
                <a:gd name="connsiteX181" fmla="*/ 291127 w 339380"/>
                <a:gd name="connsiteY181" fmla="*/ 286704 h 328523"/>
                <a:gd name="connsiteX182" fmla="*/ 289519 w 339380"/>
                <a:gd name="connsiteY182" fmla="*/ 280270 h 328523"/>
                <a:gd name="connsiteX183" fmla="*/ 287910 w 339380"/>
                <a:gd name="connsiteY183" fmla="*/ 273836 h 328523"/>
                <a:gd name="connsiteX184" fmla="*/ 276651 w 339380"/>
                <a:gd name="connsiteY184" fmla="*/ 246493 h 328523"/>
                <a:gd name="connsiteX185" fmla="*/ 258958 w 339380"/>
                <a:gd name="connsiteY185" fmla="*/ 223975 h 328523"/>
                <a:gd name="connsiteX186" fmla="*/ 233223 w 339380"/>
                <a:gd name="connsiteY186" fmla="*/ 203065 h 328523"/>
                <a:gd name="connsiteX187" fmla="*/ 231615 w 339380"/>
                <a:gd name="connsiteY187" fmla="*/ 201457 h 328523"/>
                <a:gd name="connsiteX188" fmla="*/ 234832 w 339380"/>
                <a:gd name="connsiteY188" fmla="*/ 195023 h 328523"/>
                <a:gd name="connsiteX189" fmla="*/ 236440 w 339380"/>
                <a:gd name="connsiteY189" fmla="*/ 196632 h 328523"/>
                <a:gd name="connsiteX190" fmla="*/ 267001 w 339380"/>
                <a:gd name="connsiteY190" fmla="*/ 211107 h 328523"/>
                <a:gd name="connsiteX191" fmla="*/ 294344 w 339380"/>
                <a:gd name="connsiteY191" fmla="*/ 217541 h 328523"/>
                <a:gd name="connsiteX192" fmla="*/ 324904 w 339380"/>
                <a:gd name="connsiteY192" fmla="*/ 215933 h 328523"/>
                <a:gd name="connsiteX193" fmla="*/ 331338 w 339380"/>
                <a:gd name="connsiteY193" fmla="*/ 214324 h 328523"/>
                <a:gd name="connsiteX194" fmla="*/ 337772 w 339380"/>
                <a:gd name="connsiteY194" fmla="*/ 212716 h 328523"/>
                <a:gd name="connsiteX195" fmla="*/ 336163 w 339380"/>
                <a:gd name="connsiteY195" fmla="*/ 211107 h 328523"/>
                <a:gd name="connsiteX196" fmla="*/ 332947 w 339380"/>
                <a:gd name="connsiteY196" fmla="*/ 212716 h 328523"/>
                <a:gd name="connsiteX197" fmla="*/ 96506 w 339380"/>
                <a:gd name="connsiteY197" fmla="*/ 190198 h 328523"/>
                <a:gd name="connsiteX198" fmla="*/ 75597 w 339380"/>
                <a:gd name="connsiteY198" fmla="*/ 196632 h 328523"/>
                <a:gd name="connsiteX199" fmla="*/ 56295 w 339380"/>
                <a:gd name="connsiteY199" fmla="*/ 199848 h 328523"/>
                <a:gd name="connsiteX200" fmla="*/ 24127 w 339380"/>
                <a:gd name="connsiteY200" fmla="*/ 198240 h 328523"/>
                <a:gd name="connsiteX201" fmla="*/ 53078 w 339380"/>
                <a:gd name="connsiteY201" fmla="*/ 183764 h 328523"/>
                <a:gd name="connsiteX202" fmla="*/ 94898 w 339380"/>
                <a:gd name="connsiteY202" fmla="*/ 175722 h 328523"/>
                <a:gd name="connsiteX203" fmla="*/ 96506 w 339380"/>
                <a:gd name="connsiteY203" fmla="*/ 175722 h 328523"/>
                <a:gd name="connsiteX204" fmla="*/ 96506 w 339380"/>
                <a:gd name="connsiteY204" fmla="*/ 190198 h 328523"/>
                <a:gd name="connsiteX205" fmla="*/ 96506 w 339380"/>
                <a:gd name="connsiteY205" fmla="*/ 190198 h 328523"/>
                <a:gd name="connsiteX206" fmla="*/ 94898 w 339380"/>
                <a:gd name="connsiteY206" fmla="*/ 151595 h 328523"/>
                <a:gd name="connsiteX207" fmla="*/ 93289 w 339380"/>
                <a:gd name="connsiteY207" fmla="*/ 151595 h 328523"/>
                <a:gd name="connsiteX208" fmla="*/ 53078 w 339380"/>
                <a:gd name="connsiteY208" fmla="*/ 138728 h 328523"/>
                <a:gd name="connsiteX209" fmla="*/ 25735 w 339380"/>
                <a:gd name="connsiteY209" fmla="*/ 121035 h 328523"/>
                <a:gd name="connsiteX210" fmla="*/ 57904 w 339380"/>
                <a:gd name="connsiteY210" fmla="*/ 122643 h 328523"/>
                <a:gd name="connsiteX211" fmla="*/ 77205 w 339380"/>
                <a:gd name="connsiteY211" fmla="*/ 127469 h 328523"/>
                <a:gd name="connsiteX212" fmla="*/ 98115 w 339380"/>
                <a:gd name="connsiteY212" fmla="*/ 135511 h 328523"/>
                <a:gd name="connsiteX213" fmla="*/ 99723 w 339380"/>
                <a:gd name="connsiteY213" fmla="*/ 135511 h 328523"/>
                <a:gd name="connsiteX214" fmla="*/ 94898 w 339380"/>
                <a:gd name="connsiteY214" fmla="*/ 151595 h 328523"/>
                <a:gd name="connsiteX215" fmla="*/ 117416 w 339380"/>
                <a:gd name="connsiteY215" fmla="*/ 222367 h 328523"/>
                <a:gd name="connsiteX216" fmla="*/ 86856 w 339380"/>
                <a:gd name="connsiteY216" fmla="*/ 249710 h 328523"/>
                <a:gd name="connsiteX217" fmla="*/ 57904 w 339380"/>
                <a:gd name="connsiteY217" fmla="*/ 264186 h 328523"/>
                <a:gd name="connsiteX218" fmla="*/ 75597 w 339380"/>
                <a:gd name="connsiteY218" fmla="*/ 236842 h 328523"/>
                <a:gd name="connsiteX219" fmla="*/ 107765 w 339380"/>
                <a:gd name="connsiteY219" fmla="*/ 209499 h 328523"/>
                <a:gd name="connsiteX220" fmla="*/ 109374 w 339380"/>
                <a:gd name="connsiteY220" fmla="*/ 207891 h 328523"/>
                <a:gd name="connsiteX221" fmla="*/ 117416 w 339380"/>
                <a:gd name="connsiteY221" fmla="*/ 222367 h 328523"/>
                <a:gd name="connsiteX222" fmla="*/ 117416 w 339380"/>
                <a:gd name="connsiteY222" fmla="*/ 222367 h 328523"/>
                <a:gd name="connsiteX223" fmla="*/ 112591 w 339380"/>
                <a:gd name="connsiteY223" fmla="*/ 117818 h 328523"/>
                <a:gd name="connsiteX224" fmla="*/ 112591 w 339380"/>
                <a:gd name="connsiteY224" fmla="*/ 117818 h 328523"/>
                <a:gd name="connsiteX225" fmla="*/ 82030 w 339380"/>
                <a:gd name="connsiteY225" fmla="*/ 85649 h 328523"/>
                <a:gd name="connsiteX226" fmla="*/ 67554 w 339380"/>
                <a:gd name="connsiteY226" fmla="*/ 56697 h 328523"/>
                <a:gd name="connsiteX227" fmla="*/ 94898 w 339380"/>
                <a:gd name="connsiteY227" fmla="*/ 72782 h 328523"/>
                <a:gd name="connsiteX228" fmla="*/ 123850 w 339380"/>
                <a:gd name="connsiteY228" fmla="*/ 103342 h 328523"/>
                <a:gd name="connsiteX229" fmla="*/ 125458 w 339380"/>
                <a:gd name="connsiteY229" fmla="*/ 104951 h 328523"/>
                <a:gd name="connsiteX230" fmla="*/ 112591 w 339380"/>
                <a:gd name="connsiteY230" fmla="*/ 117818 h 328523"/>
                <a:gd name="connsiteX231" fmla="*/ 154410 w 339380"/>
                <a:gd name="connsiteY231" fmla="*/ 238451 h 328523"/>
                <a:gd name="connsiteX232" fmla="*/ 141543 w 339380"/>
                <a:gd name="connsiteY232" fmla="*/ 277053 h 328523"/>
                <a:gd name="connsiteX233" fmla="*/ 123850 w 339380"/>
                <a:gd name="connsiteY233" fmla="*/ 302788 h 328523"/>
                <a:gd name="connsiteX234" fmla="*/ 125458 w 339380"/>
                <a:gd name="connsiteY234" fmla="*/ 270620 h 328523"/>
                <a:gd name="connsiteX235" fmla="*/ 130283 w 339380"/>
                <a:gd name="connsiteY235" fmla="*/ 251318 h 328523"/>
                <a:gd name="connsiteX236" fmla="*/ 138326 w 339380"/>
                <a:gd name="connsiteY236" fmla="*/ 232017 h 328523"/>
                <a:gd name="connsiteX237" fmla="*/ 138326 w 339380"/>
                <a:gd name="connsiteY237" fmla="*/ 230409 h 328523"/>
                <a:gd name="connsiteX238" fmla="*/ 154410 w 339380"/>
                <a:gd name="connsiteY238" fmla="*/ 238451 h 328523"/>
                <a:gd name="connsiteX239" fmla="*/ 154410 w 339380"/>
                <a:gd name="connsiteY239" fmla="*/ 238451 h 328523"/>
                <a:gd name="connsiteX240" fmla="*/ 144759 w 339380"/>
                <a:gd name="connsiteY240" fmla="*/ 96908 h 328523"/>
                <a:gd name="connsiteX241" fmla="*/ 144759 w 339380"/>
                <a:gd name="connsiteY241" fmla="*/ 96908 h 328523"/>
                <a:gd name="connsiteX242" fmla="*/ 138326 w 339380"/>
                <a:gd name="connsiteY242" fmla="*/ 74390 h 328523"/>
                <a:gd name="connsiteX243" fmla="*/ 135109 w 339380"/>
                <a:gd name="connsiteY243" fmla="*/ 55089 h 328523"/>
                <a:gd name="connsiteX244" fmla="*/ 136717 w 339380"/>
                <a:gd name="connsiteY244" fmla="*/ 22920 h 328523"/>
                <a:gd name="connsiteX245" fmla="*/ 151193 w 339380"/>
                <a:gd name="connsiteY245" fmla="*/ 50264 h 328523"/>
                <a:gd name="connsiteX246" fmla="*/ 159235 w 339380"/>
                <a:gd name="connsiteY246" fmla="*/ 90475 h 328523"/>
                <a:gd name="connsiteX247" fmla="*/ 159235 w 339380"/>
                <a:gd name="connsiteY247" fmla="*/ 92083 h 328523"/>
                <a:gd name="connsiteX248" fmla="*/ 144759 w 339380"/>
                <a:gd name="connsiteY248" fmla="*/ 96908 h 328523"/>
                <a:gd name="connsiteX249" fmla="*/ 202663 w 339380"/>
                <a:gd name="connsiteY249" fmla="*/ 277053 h 328523"/>
                <a:gd name="connsiteX250" fmla="*/ 201055 w 339380"/>
                <a:gd name="connsiteY250" fmla="*/ 309222 h 328523"/>
                <a:gd name="connsiteX251" fmla="*/ 184970 w 339380"/>
                <a:gd name="connsiteY251" fmla="*/ 281879 h 328523"/>
                <a:gd name="connsiteX252" fmla="*/ 176928 w 339380"/>
                <a:gd name="connsiteY252" fmla="*/ 241668 h 328523"/>
                <a:gd name="connsiteX253" fmla="*/ 176928 w 339380"/>
                <a:gd name="connsiteY253" fmla="*/ 240059 h 328523"/>
                <a:gd name="connsiteX254" fmla="*/ 193013 w 339380"/>
                <a:gd name="connsiteY254" fmla="*/ 236842 h 328523"/>
                <a:gd name="connsiteX255" fmla="*/ 193013 w 339380"/>
                <a:gd name="connsiteY255" fmla="*/ 238451 h 328523"/>
                <a:gd name="connsiteX256" fmla="*/ 199446 w 339380"/>
                <a:gd name="connsiteY256" fmla="*/ 259361 h 328523"/>
                <a:gd name="connsiteX257" fmla="*/ 202663 w 339380"/>
                <a:gd name="connsiteY257" fmla="*/ 277053 h 328523"/>
                <a:gd name="connsiteX258" fmla="*/ 199446 w 339380"/>
                <a:gd name="connsiteY258" fmla="*/ 98517 h 328523"/>
                <a:gd name="connsiteX259" fmla="*/ 183362 w 339380"/>
                <a:gd name="connsiteY259" fmla="*/ 93691 h 328523"/>
                <a:gd name="connsiteX260" fmla="*/ 183362 w 339380"/>
                <a:gd name="connsiteY260" fmla="*/ 92083 h 328523"/>
                <a:gd name="connsiteX261" fmla="*/ 196229 w 339380"/>
                <a:gd name="connsiteY261" fmla="*/ 53481 h 328523"/>
                <a:gd name="connsiteX262" fmla="*/ 213922 w 339380"/>
                <a:gd name="connsiteY262" fmla="*/ 27746 h 328523"/>
                <a:gd name="connsiteX263" fmla="*/ 212314 w 339380"/>
                <a:gd name="connsiteY263" fmla="*/ 59914 h 328523"/>
                <a:gd name="connsiteX264" fmla="*/ 207488 w 339380"/>
                <a:gd name="connsiteY264" fmla="*/ 79216 h 328523"/>
                <a:gd name="connsiteX265" fmla="*/ 199446 w 339380"/>
                <a:gd name="connsiteY265" fmla="*/ 98517 h 328523"/>
                <a:gd name="connsiteX266" fmla="*/ 199446 w 339380"/>
                <a:gd name="connsiteY266" fmla="*/ 98517 h 328523"/>
                <a:gd name="connsiteX267" fmla="*/ 255742 w 339380"/>
                <a:gd name="connsiteY267" fmla="*/ 244885 h 328523"/>
                <a:gd name="connsiteX268" fmla="*/ 270218 w 339380"/>
                <a:gd name="connsiteY268" fmla="*/ 273836 h 328523"/>
                <a:gd name="connsiteX269" fmla="*/ 242874 w 339380"/>
                <a:gd name="connsiteY269" fmla="*/ 257752 h 328523"/>
                <a:gd name="connsiteX270" fmla="*/ 213922 w 339380"/>
                <a:gd name="connsiteY270" fmla="*/ 227192 h 328523"/>
                <a:gd name="connsiteX271" fmla="*/ 212314 w 339380"/>
                <a:gd name="connsiteY271" fmla="*/ 225583 h 328523"/>
                <a:gd name="connsiteX272" fmla="*/ 225181 w 339380"/>
                <a:gd name="connsiteY272" fmla="*/ 214324 h 328523"/>
                <a:gd name="connsiteX273" fmla="*/ 226790 w 339380"/>
                <a:gd name="connsiteY273" fmla="*/ 215933 h 328523"/>
                <a:gd name="connsiteX274" fmla="*/ 255742 w 339380"/>
                <a:gd name="connsiteY274" fmla="*/ 244885 h 328523"/>
                <a:gd name="connsiteX275" fmla="*/ 230007 w 339380"/>
                <a:gd name="connsiteY275" fmla="*/ 122643 h 328523"/>
                <a:gd name="connsiteX276" fmla="*/ 218748 w 339380"/>
                <a:gd name="connsiteY276" fmla="*/ 109776 h 328523"/>
                <a:gd name="connsiteX277" fmla="*/ 220356 w 339380"/>
                <a:gd name="connsiteY277" fmla="*/ 108167 h 328523"/>
                <a:gd name="connsiteX278" fmla="*/ 250916 w 339380"/>
                <a:gd name="connsiteY278" fmla="*/ 80824 h 328523"/>
                <a:gd name="connsiteX279" fmla="*/ 279868 w 339380"/>
                <a:gd name="connsiteY279" fmla="*/ 66348 h 328523"/>
                <a:gd name="connsiteX280" fmla="*/ 262175 w 339380"/>
                <a:gd name="connsiteY280" fmla="*/ 93691 h 328523"/>
                <a:gd name="connsiteX281" fmla="*/ 230007 w 339380"/>
                <a:gd name="connsiteY281" fmla="*/ 122643 h 328523"/>
                <a:gd name="connsiteX282" fmla="*/ 230007 w 339380"/>
                <a:gd name="connsiteY282" fmla="*/ 122643 h 328523"/>
                <a:gd name="connsiteX283" fmla="*/ 241266 w 339380"/>
                <a:gd name="connsiteY283" fmla="*/ 141945 h 328523"/>
                <a:gd name="connsiteX284" fmla="*/ 262175 w 339380"/>
                <a:gd name="connsiteY284" fmla="*/ 135511 h 328523"/>
                <a:gd name="connsiteX285" fmla="*/ 281477 w 339380"/>
                <a:gd name="connsiteY285" fmla="*/ 132294 h 328523"/>
                <a:gd name="connsiteX286" fmla="*/ 313645 w 339380"/>
                <a:gd name="connsiteY286" fmla="*/ 133902 h 328523"/>
                <a:gd name="connsiteX287" fmla="*/ 284693 w 339380"/>
                <a:gd name="connsiteY287" fmla="*/ 148378 h 328523"/>
                <a:gd name="connsiteX288" fmla="*/ 242874 w 339380"/>
                <a:gd name="connsiteY288" fmla="*/ 156421 h 328523"/>
                <a:gd name="connsiteX289" fmla="*/ 241266 w 339380"/>
                <a:gd name="connsiteY289" fmla="*/ 156421 h 328523"/>
                <a:gd name="connsiteX290" fmla="*/ 241266 w 339380"/>
                <a:gd name="connsiteY290" fmla="*/ 141945 h 328523"/>
                <a:gd name="connsiteX291" fmla="*/ 241266 w 339380"/>
                <a:gd name="connsiteY291" fmla="*/ 141945 h 328523"/>
                <a:gd name="connsiteX292" fmla="*/ 278260 w 339380"/>
                <a:gd name="connsiteY292" fmla="*/ 209499 h 328523"/>
                <a:gd name="connsiteX293" fmla="*/ 258958 w 339380"/>
                <a:gd name="connsiteY293" fmla="*/ 204674 h 328523"/>
                <a:gd name="connsiteX294" fmla="*/ 238049 w 339380"/>
                <a:gd name="connsiteY294" fmla="*/ 196632 h 328523"/>
                <a:gd name="connsiteX295" fmla="*/ 236440 w 339380"/>
                <a:gd name="connsiteY295" fmla="*/ 196632 h 328523"/>
                <a:gd name="connsiteX296" fmla="*/ 241266 w 339380"/>
                <a:gd name="connsiteY296" fmla="*/ 180547 h 328523"/>
                <a:gd name="connsiteX297" fmla="*/ 242874 w 339380"/>
                <a:gd name="connsiteY297" fmla="*/ 180547 h 328523"/>
                <a:gd name="connsiteX298" fmla="*/ 283085 w 339380"/>
                <a:gd name="connsiteY298" fmla="*/ 193415 h 328523"/>
                <a:gd name="connsiteX299" fmla="*/ 310428 w 339380"/>
                <a:gd name="connsiteY299" fmla="*/ 211107 h 328523"/>
                <a:gd name="connsiteX300" fmla="*/ 278260 w 339380"/>
                <a:gd name="connsiteY300" fmla="*/ 209499 h 32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339380" h="328523">
                  <a:moveTo>
                    <a:pt x="332947" y="212716"/>
                  </a:moveTo>
                  <a:cubicBezTo>
                    <a:pt x="331338" y="209499"/>
                    <a:pt x="328121" y="207891"/>
                    <a:pt x="328121" y="207891"/>
                  </a:cubicBezTo>
                  <a:cubicBezTo>
                    <a:pt x="328121" y="207891"/>
                    <a:pt x="324904" y="204674"/>
                    <a:pt x="321688" y="201457"/>
                  </a:cubicBezTo>
                  <a:cubicBezTo>
                    <a:pt x="320079" y="199848"/>
                    <a:pt x="316862" y="198240"/>
                    <a:pt x="315254" y="195023"/>
                  </a:cubicBezTo>
                  <a:cubicBezTo>
                    <a:pt x="315254" y="195023"/>
                    <a:pt x="315254" y="195023"/>
                    <a:pt x="313645" y="195023"/>
                  </a:cubicBezTo>
                  <a:cubicBezTo>
                    <a:pt x="313645" y="195023"/>
                    <a:pt x="313645" y="195023"/>
                    <a:pt x="312037" y="193415"/>
                  </a:cubicBezTo>
                  <a:cubicBezTo>
                    <a:pt x="312037" y="193415"/>
                    <a:pt x="310428" y="191806"/>
                    <a:pt x="310428" y="191806"/>
                  </a:cubicBezTo>
                  <a:cubicBezTo>
                    <a:pt x="308820" y="190198"/>
                    <a:pt x="307212" y="190198"/>
                    <a:pt x="305603" y="188589"/>
                  </a:cubicBezTo>
                  <a:cubicBezTo>
                    <a:pt x="297561" y="183764"/>
                    <a:pt x="289519" y="180547"/>
                    <a:pt x="278260" y="177330"/>
                  </a:cubicBezTo>
                  <a:cubicBezTo>
                    <a:pt x="273434" y="175722"/>
                    <a:pt x="267001" y="175722"/>
                    <a:pt x="262175" y="174113"/>
                  </a:cubicBezTo>
                  <a:cubicBezTo>
                    <a:pt x="255742" y="174113"/>
                    <a:pt x="250916" y="172505"/>
                    <a:pt x="244483" y="172505"/>
                  </a:cubicBezTo>
                  <a:cubicBezTo>
                    <a:pt x="244483" y="172505"/>
                    <a:pt x="242874" y="172505"/>
                    <a:pt x="242874" y="172505"/>
                  </a:cubicBezTo>
                  <a:cubicBezTo>
                    <a:pt x="242874" y="170896"/>
                    <a:pt x="242874" y="167680"/>
                    <a:pt x="242874" y="166071"/>
                  </a:cubicBezTo>
                  <a:lnTo>
                    <a:pt x="242874" y="166071"/>
                  </a:lnTo>
                  <a:cubicBezTo>
                    <a:pt x="242874" y="166071"/>
                    <a:pt x="244483" y="166071"/>
                    <a:pt x="244483" y="166071"/>
                  </a:cubicBezTo>
                  <a:cubicBezTo>
                    <a:pt x="257350" y="166071"/>
                    <a:pt x="268609" y="164463"/>
                    <a:pt x="278260" y="162854"/>
                  </a:cubicBezTo>
                  <a:cubicBezTo>
                    <a:pt x="289519" y="161246"/>
                    <a:pt x="297561" y="158029"/>
                    <a:pt x="305603" y="154812"/>
                  </a:cubicBezTo>
                  <a:cubicBezTo>
                    <a:pt x="313645" y="151595"/>
                    <a:pt x="320079" y="148378"/>
                    <a:pt x="323296" y="145161"/>
                  </a:cubicBezTo>
                  <a:cubicBezTo>
                    <a:pt x="328121" y="141945"/>
                    <a:pt x="329730" y="140336"/>
                    <a:pt x="329730" y="138728"/>
                  </a:cubicBezTo>
                  <a:cubicBezTo>
                    <a:pt x="329730" y="138728"/>
                    <a:pt x="332947" y="137119"/>
                    <a:pt x="334555" y="133902"/>
                  </a:cubicBezTo>
                  <a:cubicBezTo>
                    <a:pt x="337772" y="130686"/>
                    <a:pt x="339380" y="129077"/>
                    <a:pt x="339380" y="129077"/>
                  </a:cubicBezTo>
                  <a:cubicBezTo>
                    <a:pt x="339380" y="129077"/>
                    <a:pt x="336163" y="127469"/>
                    <a:pt x="332947" y="125860"/>
                  </a:cubicBezTo>
                  <a:cubicBezTo>
                    <a:pt x="329730" y="124252"/>
                    <a:pt x="326513" y="122643"/>
                    <a:pt x="326513" y="122643"/>
                  </a:cubicBezTo>
                  <a:cubicBezTo>
                    <a:pt x="326513" y="122643"/>
                    <a:pt x="323296" y="121035"/>
                    <a:pt x="318471" y="121035"/>
                  </a:cubicBezTo>
                  <a:cubicBezTo>
                    <a:pt x="313645" y="119426"/>
                    <a:pt x="305603" y="119426"/>
                    <a:pt x="297561" y="119426"/>
                  </a:cubicBezTo>
                  <a:cubicBezTo>
                    <a:pt x="289519" y="119426"/>
                    <a:pt x="279868" y="121035"/>
                    <a:pt x="268609" y="122643"/>
                  </a:cubicBezTo>
                  <a:cubicBezTo>
                    <a:pt x="258958" y="125860"/>
                    <a:pt x="247699" y="129077"/>
                    <a:pt x="236440" y="133902"/>
                  </a:cubicBezTo>
                  <a:cubicBezTo>
                    <a:pt x="236440" y="133902"/>
                    <a:pt x="234832" y="133902"/>
                    <a:pt x="234832" y="133902"/>
                  </a:cubicBezTo>
                  <a:cubicBezTo>
                    <a:pt x="233223" y="132294"/>
                    <a:pt x="233223" y="129077"/>
                    <a:pt x="231615" y="127469"/>
                  </a:cubicBezTo>
                  <a:cubicBezTo>
                    <a:pt x="231615" y="127469"/>
                    <a:pt x="233223" y="127469"/>
                    <a:pt x="233223" y="127469"/>
                  </a:cubicBezTo>
                  <a:cubicBezTo>
                    <a:pt x="244483" y="121035"/>
                    <a:pt x="254133" y="114601"/>
                    <a:pt x="262175" y="108167"/>
                  </a:cubicBezTo>
                  <a:cubicBezTo>
                    <a:pt x="270218" y="101734"/>
                    <a:pt x="276651" y="93691"/>
                    <a:pt x="281477" y="87258"/>
                  </a:cubicBezTo>
                  <a:cubicBezTo>
                    <a:pt x="291127" y="74390"/>
                    <a:pt x="294344" y="61523"/>
                    <a:pt x="295953" y="61523"/>
                  </a:cubicBezTo>
                  <a:cubicBezTo>
                    <a:pt x="295953" y="61523"/>
                    <a:pt x="297561" y="58306"/>
                    <a:pt x="297561" y="55089"/>
                  </a:cubicBezTo>
                  <a:cubicBezTo>
                    <a:pt x="299169" y="51872"/>
                    <a:pt x="299169" y="48655"/>
                    <a:pt x="299169" y="48655"/>
                  </a:cubicBezTo>
                  <a:cubicBezTo>
                    <a:pt x="299169" y="48655"/>
                    <a:pt x="295953" y="48655"/>
                    <a:pt x="292736" y="50264"/>
                  </a:cubicBezTo>
                  <a:cubicBezTo>
                    <a:pt x="289519" y="50264"/>
                    <a:pt x="286302" y="51872"/>
                    <a:pt x="286302" y="51872"/>
                  </a:cubicBezTo>
                  <a:cubicBezTo>
                    <a:pt x="284693" y="51872"/>
                    <a:pt x="273434" y="55089"/>
                    <a:pt x="258958" y="63131"/>
                  </a:cubicBezTo>
                  <a:cubicBezTo>
                    <a:pt x="250916" y="67956"/>
                    <a:pt x="242874" y="72782"/>
                    <a:pt x="236440" y="80824"/>
                  </a:cubicBezTo>
                  <a:cubicBezTo>
                    <a:pt x="228398" y="87258"/>
                    <a:pt x="221964" y="96908"/>
                    <a:pt x="213922" y="106559"/>
                  </a:cubicBezTo>
                  <a:cubicBezTo>
                    <a:pt x="213922" y="106559"/>
                    <a:pt x="213922" y="108167"/>
                    <a:pt x="212314" y="108167"/>
                  </a:cubicBezTo>
                  <a:cubicBezTo>
                    <a:pt x="210705" y="106559"/>
                    <a:pt x="209097" y="104951"/>
                    <a:pt x="205880" y="104951"/>
                  </a:cubicBezTo>
                  <a:cubicBezTo>
                    <a:pt x="205880" y="104951"/>
                    <a:pt x="205880" y="103342"/>
                    <a:pt x="207488" y="103342"/>
                  </a:cubicBezTo>
                  <a:cubicBezTo>
                    <a:pt x="213922" y="93691"/>
                    <a:pt x="218748" y="82432"/>
                    <a:pt x="221964" y="72782"/>
                  </a:cubicBezTo>
                  <a:cubicBezTo>
                    <a:pt x="225181" y="63131"/>
                    <a:pt x="228398" y="53481"/>
                    <a:pt x="228398" y="45438"/>
                  </a:cubicBezTo>
                  <a:cubicBezTo>
                    <a:pt x="230007" y="29354"/>
                    <a:pt x="226790" y="16486"/>
                    <a:pt x="226790" y="16486"/>
                  </a:cubicBezTo>
                  <a:cubicBezTo>
                    <a:pt x="226790" y="16486"/>
                    <a:pt x="225181" y="13270"/>
                    <a:pt x="225181" y="10053"/>
                  </a:cubicBezTo>
                  <a:cubicBezTo>
                    <a:pt x="223573" y="6836"/>
                    <a:pt x="223573" y="3619"/>
                    <a:pt x="223573" y="3619"/>
                  </a:cubicBezTo>
                  <a:cubicBezTo>
                    <a:pt x="223573" y="3619"/>
                    <a:pt x="223573" y="3619"/>
                    <a:pt x="221964" y="5227"/>
                  </a:cubicBezTo>
                  <a:cubicBezTo>
                    <a:pt x="220356" y="5227"/>
                    <a:pt x="218748" y="6836"/>
                    <a:pt x="218748" y="8444"/>
                  </a:cubicBezTo>
                  <a:cubicBezTo>
                    <a:pt x="215531" y="10053"/>
                    <a:pt x="213922" y="13270"/>
                    <a:pt x="213922" y="13270"/>
                  </a:cubicBezTo>
                  <a:cubicBezTo>
                    <a:pt x="213922" y="13270"/>
                    <a:pt x="210705" y="16486"/>
                    <a:pt x="207488" y="19703"/>
                  </a:cubicBezTo>
                  <a:cubicBezTo>
                    <a:pt x="205880" y="21312"/>
                    <a:pt x="204272" y="24529"/>
                    <a:pt x="201055" y="26137"/>
                  </a:cubicBezTo>
                  <a:cubicBezTo>
                    <a:pt x="201055" y="26137"/>
                    <a:pt x="201055" y="26137"/>
                    <a:pt x="201055" y="27746"/>
                  </a:cubicBezTo>
                  <a:cubicBezTo>
                    <a:pt x="201055" y="27746"/>
                    <a:pt x="201055" y="27746"/>
                    <a:pt x="199446" y="29354"/>
                  </a:cubicBezTo>
                  <a:cubicBezTo>
                    <a:pt x="199446" y="29354"/>
                    <a:pt x="197838" y="30962"/>
                    <a:pt x="197838" y="30962"/>
                  </a:cubicBezTo>
                  <a:cubicBezTo>
                    <a:pt x="196229" y="32571"/>
                    <a:pt x="194621" y="34179"/>
                    <a:pt x="194621" y="35788"/>
                  </a:cubicBezTo>
                  <a:cubicBezTo>
                    <a:pt x="189796" y="42221"/>
                    <a:pt x="184970" y="51872"/>
                    <a:pt x="183362" y="61523"/>
                  </a:cubicBezTo>
                  <a:cubicBezTo>
                    <a:pt x="181753" y="66348"/>
                    <a:pt x="180145" y="71173"/>
                    <a:pt x="180145" y="77607"/>
                  </a:cubicBezTo>
                  <a:cubicBezTo>
                    <a:pt x="180145" y="82432"/>
                    <a:pt x="178537" y="88866"/>
                    <a:pt x="178537" y="95300"/>
                  </a:cubicBezTo>
                  <a:cubicBezTo>
                    <a:pt x="178537" y="95300"/>
                    <a:pt x="178537" y="96908"/>
                    <a:pt x="178537" y="96908"/>
                  </a:cubicBezTo>
                  <a:cubicBezTo>
                    <a:pt x="176928" y="96908"/>
                    <a:pt x="173711" y="96908"/>
                    <a:pt x="170494" y="96908"/>
                  </a:cubicBezTo>
                  <a:lnTo>
                    <a:pt x="170494" y="96908"/>
                  </a:lnTo>
                  <a:cubicBezTo>
                    <a:pt x="170494" y="96908"/>
                    <a:pt x="170494" y="95300"/>
                    <a:pt x="170494" y="95300"/>
                  </a:cubicBezTo>
                  <a:cubicBezTo>
                    <a:pt x="170494" y="84041"/>
                    <a:pt x="168886" y="72782"/>
                    <a:pt x="167278" y="61523"/>
                  </a:cubicBezTo>
                  <a:cubicBezTo>
                    <a:pt x="165669" y="51872"/>
                    <a:pt x="162452" y="42221"/>
                    <a:pt x="159235" y="34179"/>
                  </a:cubicBezTo>
                  <a:cubicBezTo>
                    <a:pt x="156018" y="26137"/>
                    <a:pt x="151193" y="21312"/>
                    <a:pt x="149585" y="16486"/>
                  </a:cubicBezTo>
                  <a:cubicBezTo>
                    <a:pt x="146368" y="11661"/>
                    <a:pt x="144759" y="10053"/>
                    <a:pt x="143151" y="10053"/>
                  </a:cubicBezTo>
                  <a:cubicBezTo>
                    <a:pt x="143151" y="10053"/>
                    <a:pt x="139934" y="6836"/>
                    <a:pt x="138326" y="5227"/>
                  </a:cubicBezTo>
                  <a:cubicBezTo>
                    <a:pt x="135109" y="2011"/>
                    <a:pt x="133500" y="402"/>
                    <a:pt x="133500" y="402"/>
                  </a:cubicBezTo>
                  <a:cubicBezTo>
                    <a:pt x="133500" y="402"/>
                    <a:pt x="130283" y="-1206"/>
                    <a:pt x="128675" y="2011"/>
                  </a:cubicBezTo>
                  <a:cubicBezTo>
                    <a:pt x="127067" y="5227"/>
                    <a:pt x="125458" y="8444"/>
                    <a:pt x="125458" y="8444"/>
                  </a:cubicBezTo>
                  <a:cubicBezTo>
                    <a:pt x="125458" y="8444"/>
                    <a:pt x="123850" y="11661"/>
                    <a:pt x="123850" y="16486"/>
                  </a:cubicBezTo>
                  <a:cubicBezTo>
                    <a:pt x="122241" y="21312"/>
                    <a:pt x="122241" y="29354"/>
                    <a:pt x="122241" y="37396"/>
                  </a:cubicBezTo>
                  <a:cubicBezTo>
                    <a:pt x="122241" y="45438"/>
                    <a:pt x="123850" y="55089"/>
                    <a:pt x="125458" y="64740"/>
                  </a:cubicBezTo>
                  <a:cubicBezTo>
                    <a:pt x="128675" y="74390"/>
                    <a:pt x="131892" y="85649"/>
                    <a:pt x="136717" y="96908"/>
                  </a:cubicBezTo>
                  <a:cubicBezTo>
                    <a:pt x="136717" y="96908"/>
                    <a:pt x="136717" y="98517"/>
                    <a:pt x="136717" y="98517"/>
                  </a:cubicBezTo>
                  <a:cubicBezTo>
                    <a:pt x="135109" y="100125"/>
                    <a:pt x="131892" y="100125"/>
                    <a:pt x="130283" y="101734"/>
                  </a:cubicBezTo>
                  <a:cubicBezTo>
                    <a:pt x="130283" y="101734"/>
                    <a:pt x="130283" y="100125"/>
                    <a:pt x="128675" y="100125"/>
                  </a:cubicBezTo>
                  <a:cubicBezTo>
                    <a:pt x="122241" y="90475"/>
                    <a:pt x="115808" y="80824"/>
                    <a:pt x="109374" y="72782"/>
                  </a:cubicBezTo>
                  <a:cubicBezTo>
                    <a:pt x="102940" y="64740"/>
                    <a:pt x="94898" y="58306"/>
                    <a:pt x="88464" y="53481"/>
                  </a:cubicBezTo>
                  <a:cubicBezTo>
                    <a:pt x="73988" y="43830"/>
                    <a:pt x="62729" y="40613"/>
                    <a:pt x="61121" y="40613"/>
                  </a:cubicBezTo>
                  <a:cubicBezTo>
                    <a:pt x="61121" y="40613"/>
                    <a:pt x="57904" y="39005"/>
                    <a:pt x="54687" y="39005"/>
                  </a:cubicBezTo>
                  <a:cubicBezTo>
                    <a:pt x="51470" y="37396"/>
                    <a:pt x="48253" y="37396"/>
                    <a:pt x="48253" y="37396"/>
                  </a:cubicBezTo>
                  <a:cubicBezTo>
                    <a:pt x="48253" y="37396"/>
                    <a:pt x="48253" y="40613"/>
                    <a:pt x="49862" y="43830"/>
                  </a:cubicBezTo>
                  <a:cubicBezTo>
                    <a:pt x="49862" y="47047"/>
                    <a:pt x="51470" y="50264"/>
                    <a:pt x="51470" y="50264"/>
                  </a:cubicBezTo>
                  <a:cubicBezTo>
                    <a:pt x="51470" y="51872"/>
                    <a:pt x="54687" y="63131"/>
                    <a:pt x="62729" y="77607"/>
                  </a:cubicBezTo>
                  <a:cubicBezTo>
                    <a:pt x="67554" y="84041"/>
                    <a:pt x="72380" y="92083"/>
                    <a:pt x="80422" y="100125"/>
                  </a:cubicBezTo>
                  <a:cubicBezTo>
                    <a:pt x="88464" y="108167"/>
                    <a:pt x="96506" y="114601"/>
                    <a:pt x="106157" y="121035"/>
                  </a:cubicBezTo>
                  <a:cubicBezTo>
                    <a:pt x="106157" y="121035"/>
                    <a:pt x="107765" y="121035"/>
                    <a:pt x="107765" y="122643"/>
                  </a:cubicBezTo>
                  <a:cubicBezTo>
                    <a:pt x="106157" y="124252"/>
                    <a:pt x="104548" y="125860"/>
                    <a:pt x="104548" y="129077"/>
                  </a:cubicBezTo>
                  <a:cubicBezTo>
                    <a:pt x="104548" y="129077"/>
                    <a:pt x="102940" y="129077"/>
                    <a:pt x="102940" y="127469"/>
                  </a:cubicBezTo>
                  <a:cubicBezTo>
                    <a:pt x="91681" y="121035"/>
                    <a:pt x="82030" y="116210"/>
                    <a:pt x="72380" y="112993"/>
                  </a:cubicBezTo>
                  <a:cubicBezTo>
                    <a:pt x="62729" y="109776"/>
                    <a:pt x="53078" y="108167"/>
                    <a:pt x="45036" y="106559"/>
                  </a:cubicBezTo>
                  <a:cubicBezTo>
                    <a:pt x="27343" y="104951"/>
                    <a:pt x="16084" y="108167"/>
                    <a:pt x="14476" y="108167"/>
                  </a:cubicBezTo>
                  <a:cubicBezTo>
                    <a:pt x="14476" y="108167"/>
                    <a:pt x="11259" y="109776"/>
                    <a:pt x="8042" y="109776"/>
                  </a:cubicBezTo>
                  <a:cubicBezTo>
                    <a:pt x="4825" y="111384"/>
                    <a:pt x="1608" y="111384"/>
                    <a:pt x="1608" y="111384"/>
                  </a:cubicBezTo>
                  <a:cubicBezTo>
                    <a:pt x="1608" y="111384"/>
                    <a:pt x="1608" y="111384"/>
                    <a:pt x="3217" y="112993"/>
                  </a:cubicBezTo>
                  <a:cubicBezTo>
                    <a:pt x="4825" y="114601"/>
                    <a:pt x="4825" y="116210"/>
                    <a:pt x="6434" y="116210"/>
                  </a:cubicBezTo>
                  <a:cubicBezTo>
                    <a:pt x="8042" y="119426"/>
                    <a:pt x="11259" y="121035"/>
                    <a:pt x="11259" y="121035"/>
                  </a:cubicBezTo>
                  <a:cubicBezTo>
                    <a:pt x="11259" y="121035"/>
                    <a:pt x="14476" y="124252"/>
                    <a:pt x="17693" y="127469"/>
                  </a:cubicBezTo>
                  <a:cubicBezTo>
                    <a:pt x="19301" y="129077"/>
                    <a:pt x="22518" y="130686"/>
                    <a:pt x="24127" y="133902"/>
                  </a:cubicBezTo>
                  <a:cubicBezTo>
                    <a:pt x="24127" y="133902"/>
                    <a:pt x="24127" y="133902"/>
                    <a:pt x="25735" y="133902"/>
                  </a:cubicBezTo>
                  <a:cubicBezTo>
                    <a:pt x="25735" y="133902"/>
                    <a:pt x="25735" y="133902"/>
                    <a:pt x="27343" y="135511"/>
                  </a:cubicBezTo>
                  <a:cubicBezTo>
                    <a:pt x="27343" y="135511"/>
                    <a:pt x="28952" y="137119"/>
                    <a:pt x="28952" y="137119"/>
                  </a:cubicBezTo>
                  <a:cubicBezTo>
                    <a:pt x="30560" y="138728"/>
                    <a:pt x="32169" y="138728"/>
                    <a:pt x="33777" y="140336"/>
                  </a:cubicBezTo>
                  <a:cubicBezTo>
                    <a:pt x="41819" y="145161"/>
                    <a:pt x="49862" y="148378"/>
                    <a:pt x="61121" y="151595"/>
                  </a:cubicBezTo>
                  <a:cubicBezTo>
                    <a:pt x="65946" y="153204"/>
                    <a:pt x="72380" y="153204"/>
                    <a:pt x="77205" y="154812"/>
                  </a:cubicBezTo>
                  <a:cubicBezTo>
                    <a:pt x="83639" y="154812"/>
                    <a:pt x="88464" y="156421"/>
                    <a:pt x="94898" y="156421"/>
                  </a:cubicBezTo>
                  <a:cubicBezTo>
                    <a:pt x="94898" y="156421"/>
                    <a:pt x="96506" y="156421"/>
                    <a:pt x="96506" y="156421"/>
                  </a:cubicBezTo>
                  <a:cubicBezTo>
                    <a:pt x="96506" y="158029"/>
                    <a:pt x="96506" y="161246"/>
                    <a:pt x="96506" y="162854"/>
                  </a:cubicBezTo>
                  <a:lnTo>
                    <a:pt x="96506" y="162854"/>
                  </a:lnTo>
                  <a:cubicBezTo>
                    <a:pt x="96506" y="162854"/>
                    <a:pt x="94898" y="162854"/>
                    <a:pt x="94898" y="162854"/>
                  </a:cubicBezTo>
                  <a:cubicBezTo>
                    <a:pt x="82030" y="162854"/>
                    <a:pt x="70771" y="162854"/>
                    <a:pt x="61121" y="166071"/>
                  </a:cubicBezTo>
                  <a:cubicBezTo>
                    <a:pt x="49862" y="167680"/>
                    <a:pt x="41819" y="170896"/>
                    <a:pt x="33777" y="174113"/>
                  </a:cubicBezTo>
                  <a:cubicBezTo>
                    <a:pt x="25735" y="177330"/>
                    <a:pt x="19301" y="180547"/>
                    <a:pt x="16084" y="183764"/>
                  </a:cubicBezTo>
                  <a:cubicBezTo>
                    <a:pt x="11259" y="186981"/>
                    <a:pt x="9651" y="188589"/>
                    <a:pt x="9651" y="190198"/>
                  </a:cubicBezTo>
                  <a:cubicBezTo>
                    <a:pt x="9651" y="190198"/>
                    <a:pt x="6434" y="191806"/>
                    <a:pt x="4825" y="195023"/>
                  </a:cubicBezTo>
                  <a:cubicBezTo>
                    <a:pt x="1608" y="198240"/>
                    <a:pt x="0" y="199848"/>
                    <a:pt x="0" y="199848"/>
                  </a:cubicBezTo>
                  <a:cubicBezTo>
                    <a:pt x="0" y="199848"/>
                    <a:pt x="3217" y="201457"/>
                    <a:pt x="6434" y="203065"/>
                  </a:cubicBezTo>
                  <a:cubicBezTo>
                    <a:pt x="9651" y="204674"/>
                    <a:pt x="12868" y="206282"/>
                    <a:pt x="12868" y="206282"/>
                  </a:cubicBezTo>
                  <a:cubicBezTo>
                    <a:pt x="12868" y="206282"/>
                    <a:pt x="16084" y="207891"/>
                    <a:pt x="20910" y="207891"/>
                  </a:cubicBezTo>
                  <a:cubicBezTo>
                    <a:pt x="25735" y="209499"/>
                    <a:pt x="33777" y="209499"/>
                    <a:pt x="41819" y="209499"/>
                  </a:cubicBezTo>
                  <a:cubicBezTo>
                    <a:pt x="49862" y="209499"/>
                    <a:pt x="59512" y="207891"/>
                    <a:pt x="70771" y="206282"/>
                  </a:cubicBezTo>
                  <a:cubicBezTo>
                    <a:pt x="80422" y="203065"/>
                    <a:pt x="91681" y="199848"/>
                    <a:pt x="102940" y="195023"/>
                  </a:cubicBezTo>
                  <a:cubicBezTo>
                    <a:pt x="102940" y="195023"/>
                    <a:pt x="104548" y="195023"/>
                    <a:pt x="104548" y="195023"/>
                  </a:cubicBezTo>
                  <a:cubicBezTo>
                    <a:pt x="106157" y="196632"/>
                    <a:pt x="106157" y="199848"/>
                    <a:pt x="107765" y="201457"/>
                  </a:cubicBezTo>
                  <a:cubicBezTo>
                    <a:pt x="107765" y="201457"/>
                    <a:pt x="106157" y="201457"/>
                    <a:pt x="106157" y="201457"/>
                  </a:cubicBezTo>
                  <a:cubicBezTo>
                    <a:pt x="94898" y="207891"/>
                    <a:pt x="85247" y="214324"/>
                    <a:pt x="77205" y="220758"/>
                  </a:cubicBezTo>
                  <a:cubicBezTo>
                    <a:pt x="69163" y="227192"/>
                    <a:pt x="62729" y="235234"/>
                    <a:pt x="57904" y="241668"/>
                  </a:cubicBezTo>
                  <a:cubicBezTo>
                    <a:pt x="48253" y="254535"/>
                    <a:pt x="45036" y="267403"/>
                    <a:pt x="43428" y="267403"/>
                  </a:cubicBezTo>
                  <a:cubicBezTo>
                    <a:pt x="43428" y="267403"/>
                    <a:pt x="41819" y="270620"/>
                    <a:pt x="41819" y="273836"/>
                  </a:cubicBezTo>
                  <a:cubicBezTo>
                    <a:pt x="40211" y="277053"/>
                    <a:pt x="40211" y="280270"/>
                    <a:pt x="40211" y="280270"/>
                  </a:cubicBezTo>
                  <a:cubicBezTo>
                    <a:pt x="40211" y="280270"/>
                    <a:pt x="43428" y="280270"/>
                    <a:pt x="46645" y="278662"/>
                  </a:cubicBezTo>
                  <a:cubicBezTo>
                    <a:pt x="49862" y="278662"/>
                    <a:pt x="53078" y="277053"/>
                    <a:pt x="53078" y="277053"/>
                  </a:cubicBezTo>
                  <a:cubicBezTo>
                    <a:pt x="54687" y="277053"/>
                    <a:pt x="65946" y="273836"/>
                    <a:pt x="80422" y="265794"/>
                  </a:cubicBezTo>
                  <a:cubicBezTo>
                    <a:pt x="88464" y="260969"/>
                    <a:pt x="96506" y="256144"/>
                    <a:pt x="102940" y="248101"/>
                  </a:cubicBezTo>
                  <a:cubicBezTo>
                    <a:pt x="110982" y="241668"/>
                    <a:pt x="117416" y="232017"/>
                    <a:pt x="125458" y="222367"/>
                  </a:cubicBezTo>
                  <a:cubicBezTo>
                    <a:pt x="125458" y="222367"/>
                    <a:pt x="125458" y="220758"/>
                    <a:pt x="127067" y="220758"/>
                  </a:cubicBezTo>
                  <a:cubicBezTo>
                    <a:pt x="128675" y="222367"/>
                    <a:pt x="130283" y="223975"/>
                    <a:pt x="133500" y="223975"/>
                  </a:cubicBezTo>
                  <a:cubicBezTo>
                    <a:pt x="133500" y="223975"/>
                    <a:pt x="133500" y="225583"/>
                    <a:pt x="131892" y="225583"/>
                  </a:cubicBezTo>
                  <a:cubicBezTo>
                    <a:pt x="125458" y="235234"/>
                    <a:pt x="120633" y="246493"/>
                    <a:pt x="117416" y="256144"/>
                  </a:cubicBezTo>
                  <a:cubicBezTo>
                    <a:pt x="114199" y="265794"/>
                    <a:pt x="112591" y="275445"/>
                    <a:pt x="110982" y="283487"/>
                  </a:cubicBezTo>
                  <a:cubicBezTo>
                    <a:pt x="109374" y="299572"/>
                    <a:pt x="112591" y="312439"/>
                    <a:pt x="112591" y="312439"/>
                  </a:cubicBezTo>
                  <a:cubicBezTo>
                    <a:pt x="112591" y="312439"/>
                    <a:pt x="114199" y="315656"/>
                    <a:pt x="114199" y="318873"/>
                  </a:cubicBezTo>
                  <a:cubicBezTo>
                    <a:pt x="115808" y="322090"/>
                    <a:pt x="115808" y="325307"/>
                    <a:pt x="115808" y="325307"/>
                  </a:cubicBezTo>
                  <a:cubicBezTo>
                    <a:pt x="115808" y="325307"/>
                    <a:pt x="115808" y="325307"/>
                    <a:pt x="117416" y="323698"/>
                  </a:cubicBezTo>
                  <a:cubicBezTo>
                    <a:pt x="119024" y="323698"/>
                    <a:pt x="120633" y="322090"/>
                    <a:pt x="120633" y="320481"/>
                  </a:cubicBezTo>
                  <a:cubicBezTo>
                    <a:pt x="123850" y="318873"/>
                    <a:pt x="125458" y="315656"/>
                    <a:pt x="125458" y="315656"/>
                  </a:cubicBezTo>
                  <a:cubicBezTo>
                    <a:pt x="125458" y="315656"/>
                    <a:pt x="128675" y="312439"/>
                    <a:pt x="131892" y="309222"/>
                  </a:cubicBezTo>
                  <a:cubicBezTo>
                    <a:pt x="133500" y="307614"/>
                    <a:pt x="135109" y="304397"/>
                    <a:pt x="138326" y="302788"/>
                  </a:cubicBezTo>
                  <a:cubicBezTo>
                    <a:pt x="138326" y="302788"/>
                    <a:pt x="138326" y="302788"/>
                    <a:pt x="138326" y="301180"/>
                  </a:cubicBezTo>
                  <a:cubicBezTo>
                    <a:pt x="138326" y="301180"/>
                    <a:pt x="138326" y="301180"/>
                    <a:pt x="139934" y="299572"/>
                  </a:cubicBezTo>
                  <a:cubicBezTo>
                    <a:pt x="139934" y="299572"/>
                    <a:pt x="141543" y="297963"/>
                    <a:pt x="141543" y="297963"/>
                  </a:cubicBezTo>
                  <a:cubicBezTo>
                    <a:pt x="143151" y="296355"/>
                    <a:pt x="144759" y="294746"/>
                    <a:pt x="144759" y="293138"/>
                  </a:cubicBezTo>
                  <a:cubicBezTo>
                    <a:pt x="149585" y="286704"/>
                    <a:pt x="154410" y="277053"/>
                    <a:pt x="156018" y="267403"/>
                  </a:cubicBezTo>
                  <a:cubicBezTo>
                    <a:pt x="157627" y="262577"/>
                    <a:pt x="157627" y="257752"/>
                    <a:pt x="159235" y="251318"/>
                  </a:cubicBezTo>
                  <a:cubicBezTo>
                    <a:pt x="159235" y="246493"/>
                    <a:pt x="160844" y="240059"/>
                    <a:pt x="160844" y="233626"/>
                  </a:cubicBezTo>
                  <a:cubicBezTo>
                    <a:pt x="160844" y="233626"/>
                    <a:pt x="160844" y="232017"/>
                    <a:pt x="160844" y="232017"/>
                  </a:cubicBezTo>
                  <a:cubicBezTo>
                    <a:pt x="164061" y="232017"/>
                    <a:pt x="165669" y="232017"/>
                    <a:pt x="168886" y="232017"/>
                  </a:cubicBezTo>
                  <a:lnTo>
                    <a:pt x="168886" y="232017"/>
                  </a:lnTo>
                  <a:cubicBezTo>
                    <a:pt x="168886" y="232017"/>
                    <a:pt x="168886" y="233626"/>
                    <a:pt x="168886" y="233626"/>
                  </a:cubicBezTo>
                  <a:cubicBezTo>
                    <a:pt x="168886" y="244885"/>
                    <a:pt x="170494" y="256144"/>
                    <a:pt x="172103" y="267403"/>
                  </a:cubicBezTo>
                  <a:cubicBezTo>
                    <a:pt x="173711" y="277053"/>
                    <a:pt x="176928" y="286704"/>
                    <a:pt x="180145" y="294746"/>
                  </a:cubicBezTo>
                  <a:cubicBezTo>
                    <a:pt x="183362" y="302788"/>
                    <a:pt x="188187" y="307614"/>
                    <a:pt x="191404" y="312439"/>
                  </a:cubicBezTo>
                  <a:cubicBezTo>
                    <a:pt x="194621" y="317264"/>
                    <a:pt x="196229" y="318873"/>
                    <a:pt x="197838" y="318873"/>
                  </a:cubicBezTo>
                  <a:cubicBezTo>
                    <a:pt x="197838" y="318873"/>
                    <a:pt x="201055" y="322090"/>
                    <a:pt x="202663" y="323698"/>
                  </a:cubicBezTo>
                  <a:cubicBezTo>
                    <a:pt x="205880" y="326915"/>
                    <a:pt x="207488" y="328523"/>
                    <a:pt x="207488" y="328523"/>
                  </a:cubicBezTo>
                  <a:cubicBezTo>
                    <a:pt x="207488" y="328523"/>
                    <a:pt x="209097" y="325307"/>
                    <a:pt x="210705" y="322090"/>
                  </a:cubicBezTo>
                  <a:cubicBezTo>
                    <a:pt x="212314" y="318873"/>
                    <a:pt x="213922" y="315656"/>
                    <a:pt x="213922" y="315656"/>
                  </a:cubicBezTo>
                  <a:cubicBezTo>
                    <a:pt x="213922" y="315656"/>
                    <a:pt x="215531" y="312439"/>
                    <a:pt x="215531" y="307614"/>
                  </a:cubicBezTo>
                  <a:cubicBezTo>
                    <a:pt x="217139" y="302788"/>
                    <a:pt x="217139" y="294746"/>
                    <a:pt x="217139" y="286704"/>
                  </a:cubicBezTo>
                  <a:cubicBezTo>
                    <a:pt x="217139" y="278662"/>
                    <a:pt x="215531" y="269011"/>
                    <a:pt x="213922" y="259361"/>
                  </a:cubicBezTo>
                  <a:cubicBezTo>
                    <a:pt x="210705" y="249710"/>
                    <a:pt x="207488" y="238451"/>
                    <a:pt x="202663" y="227192"/>
                  </a:cubicBezTo>
                  <a:cubicBezTo>
                    <a:pt x="202663" y="227192"/>
                    <a:pt x="202663" y="225583"/>
                    <a:pt x="202663" y="225583"/>
                  </a:cubicBezTo>
                  <a:cubicBezTo>
                    <a:pt x="204272" y="223975"/>
                    <a:pt x="207488" y="223975"/>
                    <a:pt x="209097" y="222367"/>
                  </a:cubicBezTo>
                  <a:cubicBezTo>
                    <a:pt x="209097" y="222367"/>
                    <a:pt x="209097" y="223975"/>
                    <a:pt x="210705" y="223975"/>
                  </a:cubicBezTo>
                  <a:cubicBezTo>
                    <a:pt x="217139" y="233626"/>
                    <a:pt x="223573" y="243276"/>
                    <a:pt x="230007" y="251318"/>
                  </a:cubicBezTo>
                  <a:cubicBezTo>
                    <a:pt x="236440" y="259361"/>
                    <a:pt x="244483" y="265794"/>
                    <a:pt x="250916" y="270620"/>
                  </a:cubicBezTo>
                  <a:cubicBezTo>
                    <a:pt x="265392" y="280270"/>
                    <a:pt x="276651" y="283487"/>
                    <a:pt x="278260" y="283487"/>
                  </a:cubicBezTo>
                  <a:cubicBezTo>
                    <a:pt x="278260" y="283487"/>
                    <a:pt x="281477" y="285096"/>
                    <a:pt x="284693" y="285096"/>
                  </a:cubicBezTo>
                  <a:cubicBezTo>
                    <a:pt x="287910" y="286704"/>
                    <a:pt x="291127" y="286704"/>
                    <a:pt x="291127" y="286704"/>
                  </a:cubicBezTo>
                  <a:cubicBezTo>
                    <a:pt x="291127" y="286704"/>
                    <a:pt x="291127" y="283487"/>
                    <a:pt x="289519" y="280270"/>
                  </a:cubicBezTo>
                  <a:cubicBezTo>
                    <a:pt x="289519" y="277053"/>
                    <a:pt x="287910" y="273836"/>
                    <a:pt x="287910" y="273836"/>
                  </a:cubicBezTo>
                  <a:cubicBezTo>
                    <a:pt x="287910" y="272228"/>
                    <a:pt x="284693" y="260969"/>
                    <a:pt x="276651" y="246493"/>
                  </a:cubicBezTo>
                  <a:cubicBezTo>
                    <a:pt x="271826" y="240059"/>
                    <a:pt x="267001" y="232017"/>
                    <a:pt x="258958" y="223975"/>
                  </a:cubicBezTo>
                  <a:cubicBezTo>
                    <a:pt x="250916" y="215933"/>
                    <a:pt x="242874" y="209499"/>
                    <a:pt x="233223" y="203065"/>
                  </a:cubicBezTo>
                  <a:cubicBezTo>
                    <a:pt x="233223" y="203065"/>
                    <a:pt x="231615" y="203065"/>
                    <a:pt x="231615" y="201457"/>
                  </a:cubicBezTo>
                  <a:cubicBezTo>
                    <a:pt x="233223" y="199848"/>
                    <a:pt x="234832" y="198240"/>
                    <a:pt x="234832" y="195023"/>
                  </a:cubicBezTo>
                  <a:cubicBezTo>
                    <a:pt x="234832" y="195023"/>
                    <a:pt x="236440" y="195023"/>
                    <a:pt x="236440" y="196632"/>
                  </a:cubicBezTo>
                  <a:cubicBezTo>
                    <a:pt x="247699" y="203065"/>
                    <a:pt x="257350" y="207891"/>
                    <a:pt x="267001" y="211107"/>
                  </a:cubicBezTo>
                  <a:cubicBezTo>
                    <a:pt x="276651" y="214324"/>
                    <a:pt x="286302" y="215933"/>
                    <a:pt x="294344" y="217541"/>
                  </a:cubicBezTo>
                  <a:cubicBezTo>
                    <a:pt x="312037" y="219150"/>
                    <a:pt x="323296" y="215933"/>
                    <a:pt x="324904" y="215933"/>
                  </a:cubicBezTo>
                  <a:cubicBezTo>
                    <a:pt x="324904" y="215933"/>
                    <a:pt x="328121" y="214324"/>
                    <a:pt x="331338" y="214324"/>
                  </a:cubicBezTo>
                  <a:cubicBezTo>
                    <a:pt x="334555" y="212716"/>
                    <a:pt x="337772" y="212716"/>
                    <a:pt x="337772" y="212716"/>
                  </a:cubicBezTo>
                  <a:cubicBezTo>
                    <a:pt x="337772" y="212716"/>
                    <a:pt x="337772" y="212716"/>
                    <a:pt x="336163" y="211107"/>
                  </a:cubicBezTo>
                  <a:cubicBezTo>
                    <a:pt x="336163" y="215933"/>
                    <a:pt x="334555" y="214324"/>
                    <a:pt x="332947" y="212716"/>
                  </a:cubicBezTo>
                  <a:moveTo>
                    <a:pt x="96506" y="190198"/>
                  </a:moveTo>
                  <a:cubicBezTo>
                    <a:pt x="90073" y="191806"/>
                    <a:pt x="82030" y="195023"/>
                    <a:pt x="75597" y="196632"/>
                  </a:cubicBezTo>
                  <a:cubicBezTo>
                    <a:pt x="69163" y="198240"/>
                    <a:pt x="61121" y="199848"/>
                    <a:pt x="56295" y="199848"/>
                  </a:cubicBezTo>
                  <a:cubicBezTo>
                    <a:pt x="43428" y="201457"/>
                    <a:pt x="32169" y="199848"/>
                    <a:pt x="24127" y="198240"/>
                  </a:cubicBezTo>
                  <a:cubicBezTo>
                    <a:pt x="30560" y="193415"/>
                    <a:pt x="40211" y="186981"/>
                    <a:pt x="53078" y="183764"/>
                  </a:cubicBezTo>
                  <a:cubicBezTo>
                    <a:pt x="65946" y="178939"/>
                    <a:pt x="78813" y="177330"/>
                    <a:pt x="94898" y="175722"/>
                  </a:cubicBezTo>
                  <a:cubicBezTo>
                    <a:pt x="94898" y="175722"/>
                    <a:pt x="96506" y="175722"/>
                    <a:pt x="96506" y="175722"/>
                  </a:cubicBezTo>
                  <a:cubicBezTo>
                    <a:pt x="94898" y="178939"/>
                    <a:pt x="96506" y="183764"/>
                    <a:pt x="96506" y="190198"/>
                  </a:cubicBezTo>
                  <a:cubicBezTo>
                    <a:pt x="96506" y="188589"/>
                    <a:pt x="96506" y="188589"/>
                    <a:pt x="96506" y="190198"/>
                  </a:cubicBezTo>
                  <a:moveTo>
                    <a:pt x="94898" y="151595"/>
                  </a:moveTo>
                  <a:cubicBezTo>
                    <a:pt x="94898" y="151595"/>
                    <a:pt x="93289" y="151595"/>
                    <a:pt x="93289" y="151595"/>
                  </a:cubicBezTo>
                  <a:cubicBezTo>
                    <a:pt x="78813" y="148378"/>
                    <a:pt x="64338" y="145161"/>
                    <a:pt x="53078" y="138728"/>
                  </a:cubicBezTo>
                  <a:cubicBezTo>
                    <a:pt x="41819" y="133902"/>
                    <a:pt x="32169" y="127469"/>
                    <a:pt x="25735" y="121035"/>
                  </a:cubicBezTo>
                  <a:cubicBezTo>
                    <a:pt x="33777" y="119426"/>
                    <a:pt x="45036" y="119426"/>
                    <a:pt x="57904" y="122643"/>
                  </a:cubicBezTo>
                  <a:cubicBezTo>
                    <a:pt x="64338" y="124252"/>
                    <a:pt x="70771" y="125860"/>
                    <a:pt x="77205" y="127469"/>
                  </a:cubicBezTo>
                  <a:cubicBezTo>
                    <a:pt x="83639" y="129077"/>
                    <a:pt x="91681" y="132294"/>
                    <a:pt x="98115" y="135511"/>
                  </a:cubicBezTo>
                  <a:cubicBezTo>
                    <a:pt x="98115" y="135511"/>
                    <a:pt x="99723" y="135511"/>
                    <a:pt x="99723" y="135511"/>
                  </a:cubicBezTo>
                  <a:cubicBezTo>
                    <a:pt x="98115" y="140336"/>
                    <a:pt x="96506" y="145161"/>
                    <a:pt x="94898" y="151595"/>
                  </a:cubicBezTo>
                  <a:moveTo>
                    <a:pt x="117416" y="222367"/>
                  </a:moveTo>
                  <a:cubicBezTo>
                    <a:pt x="107765" y="233626"/>
                    <a:pt x="96506" y="243276"/>
                    <a:pt x="86856" y="249710"/>
                  </a:cubicBezTo>
                  <a:cubicBezTo>
                    <a:pt x="75597" y="256144"/>
                    <a:pt x="65946" y="260969"/>
                    <a:pt x="57904" y="264186"/>
                  </a:cubicBezTo>
                  <a:cubicBezTo>
                    <a:pt x="61121" y="256144"/>
                    <a:pt x="65946" y="246493"/>
                    <a:pt x="75597" y="236842"/>
                  </a:cubicBezTo>
                  <a:cubicBezTo>
                    <a:pt x="83639" y="227192"/>
                    <a:pt x="94898" y="217541"/>
                    <a:pt x="107765" y="209499"/>
                  </a:cubicBezTo>
                  <a:cubicBezTo>
                    <a:pt x="107765" y="209499"/>
                    <a:pt x="109374" y="209499"/>
                    <a:pt x="109374" y="207891"/>
                  </a:cubicBezTo>
                  <a:cubicBezTo>
                    <a:pt x="110982" y="212716"/>
                    <a:pt x="115808" y="215933"/>
                    <a:pt x="117416" y="222367"/>
                  </a:cubicBezTo>
                  <a:cubicBezTo>
                    <a:pt x="119024" y="220758"/>
                    <a:pt x="119024" y="220758"/>
                    <a:pt x="117416" y="222367"/>
                  </a:cubicBezTo>
                  <a:moveTo>
                    <a:pt x="112591" y="117818"/>
                  </a:moveTo>
                  <a:cubicBezTo>
                    <a:pt x="112591" y="116210"/>
                    <a:pt x="110982" y="116210"/>
                    <a:pt x="112591" y="117818"/>
                  </a:cubicBezTo>
                  <a:cubicBezTo>
                    <a:pt x="99723" y="106559"/>
                    <a:pt x="90073" y="96908"/>
                    <a:pt x="82030" y="85649"/>
                  </a:cubicBezTo>
                  <a:cubicBezTo>
                    <a:pt x="73988" y="75999"/>
                    <a:pt x="70771" y="64740"/>
                    <a:pt x="67554" y="56697"/>
                  </a:cubicBezTo>
                  <a:cubicBezTo>
                    <a:pt x="75597" y="59914"/>
                    <a:pt x="85247" y="64740"/>
                    <a:pt x="94898" y="72782"/>
                  </a:cubicBezTo>
                  <a:cubicBezTo>
                    <a:pt x="104548" y="80824"/>
                    <a:pt x="114199" y="92083"/>
                    <a:pt x="123850" y="103342"/>
                  </a:cubicBezTo>
                  <a:cubicBezTo>
                    <a:pt x="123850" y="103342"/>
                    <a:pt x="123850" y="104951"/>
                    <a:pt x="125458" y="104951"/>
                  </a:cubicBezTo>
                  <a:cubicBezTo>
                    <a:pt x="120633" y="109776"/>
                    <a:pt x="115808" y="112993"/>
                    <a:pt x="112591" y="117818"/>
                  </a:cubicBezTo>
                  <a:moveTo>
                    <a:pt x="154410" y="238451"/>
                  </a:moveTo>
                  <a:cubicBezTo>
                    <a:pt x="151193" y="252927"/>
                    <a:pt x="147976" y="265794"/>
                    <a:pt x="141543" y="277053"/>
                  </a:cubicBezTo>
                  <a:cubicBezTo>
                    <a:pt x="136717" y="288312"/>
                    <a:pt x="128675" y="297963"/>
                    <a:pt x="123850" y="302788"/>
                  </a:cubicBezTo>
                  <a:cubicBezTo>
                    <a:pt x="122241" y="294746"/>
                    <a:pt x="122241" y="283487"/>
                    <a:pt x="125458" y="270620"/>
                  </a:cubicBezTo>
                  <a:cubicBezTo>
                    <a:pt x="127067" y="264186"/>
                    <a:pt x="128675" y="257752"/>
                    <a:pt x="130283" y="251318"/>
                  </a:cubicBezTo>
                  <a:cubicBezTo>
                    <a:pt x="131892" y="244885"/>
                    <a:pt x="135109" y="238451"/>
                    <a:pt x="138326" y="232017"/>
                  </a:cubicBezTo>
                  <a:cubicBezTo>
                    <a:pt x="138326" y="232017"/>
                    <a:pt x="138326" y="230409"/>
                    <a:pt x="138326" y="230409"/>
                  </a:cubicBezTo>
                  <a:cubicBezTo>
                    <a:pt x="143151" y="233626"/>
                    <a:pt x="147976" y="236842"/>
                    <a:pt x="154410" y="238451"/>
                  </a:cubicBezTo>
                  <a:cubicBezTo>
                    <a:pt x="154410" y="238451"/>
                    <a:pt x="154410" y="238451"/>
                    <a:pt x="154410" y="238451"/>
                  </a:cubicBezTo>
                  <a:moveTo>
                    <a:pt x="144759" y="96908"/>
                  </a:moveTo>
                  <a:cubicBezTo>
                    <a:pt x="144759" y="95300"/>
                    <a:pt x="144759" y="95300"/>
                    <a:pt x="144759" y="96908"/>
                  </a:cubicBezTo>
                  <a:cubicBezTo>
                    <a:pt x="141543" y="88866"/>
                    <a:pt x="139934" y="80824"/>
                    <a:pt x="138326" y="74390"/>
                  </a:cubicBezTo>
                  <a:cubicBezTo>
                    <a:pt x="136717" y="67956"/>
                    <a:pt x="135109" y="61523"/>
                    <a:pt x="135109" y="55089"/>
                  </a:cubicBezTo>
                  <a:cubicBezTo>
                    <a:pt x="133500" y="42221"/>
                    <a:pt x="135109" y="30962"/>
                    <a:pt x="136717" y="22920"/>
                  </a:cubicBezTo>
                  <a:cubicBezTo>
                    <a:pt x="141543" y="29354"/>
                    <a:pt x="147976" y="39005"/>
                    <a:pt x="151193" y="50264"/>
                  </a:cubicBezTo>
                  <a:cubicBezTo>
                    <a:pt x="156018" y="61523"/>
                    <a:pt x="159235" y="75999"/>
                    <a:pt x="159235" y="90475"/>
                  </a:cubicBezTo>
                  <a:cubicBezTo>
                    <a:pt x="159235" y="90475"/>
                    <a:pt x="159235" y="92083"/>
                    <a:pt x="159235" y="92083"/>
                  </a:cubicBezTo>
                  <a:cubicBezTo>
                    <a:pt x="156018" y="93691"/>
                    <a:pt x="149585" y="93691"/>
                    <a:pt x="144759" y="96908"/>
                  </a:cubicBezTo>
                  <a:moveTo>
                    <a:pt x="202663" y="277053"/>
                  </a:moveTo>
                  <a:cubicBezTo>
                    <a:pt x="204272" y="289921"/>
                    <a:pt x="202663" y="301180"/>
                    <a:pt x="201055" y="309222"/>
                  </a:cubicBezTo>
                  <a:cubicBezTo>
                    <a:pt x="196229" y="302788"/>
                    <a:pt x="189796" y="293138"/>
                    <a:pt x="184970" y="281879"/>
                  </a:cubicBezTo>
                  <a:cubicBezTo>
                    <a:pt x="180145" y="270620"/>
                    <a:pt x="176928" y="256144"/>
                    <a:pt x="176928" y="241668"/>
                  </a:cubicBezTo>
                  <a:cubicBezTo>
                    <a:pt x="176928" y="241668"/>
                    <a:pt x="176928" y="240059"/>
                    <a:pt x="176928" y="240059"/>
                  </a:cubicBezTo>
                  <a:cubicBezTo>
                    <a:pt x="183362" y="240059"/>
                    <a:pt x="188187" y="238451"/>
                    <a:pt x="193013" y="236842"/>
                  </a:cubicBezTo>
                  <a:cubicBezTo>
                    <a:pt x="193013" y="236842"/>
                    <a:pt x="193013" y="238451"/>
                    <a:pt x="193013" y="238451"/>
                  </a:cubicBezTo>
                  <a:cubicBezTo>
                    <a:pt x="196229" y="244885"/>
                    <a:pt x="197838" y="252927"/>
                    <a:pt x="199446" y="259361"/>
                  </a:cubicBezTo>
                  <a:cubicBezTo>
                    <a:pt x="201055" y="264186"/>
                    <a:pt x="202663" y="270620"/>
                    <a:pt x="202663" y="277053"/>
                  </a:cubicBezTo>
                  <a:moveTo>
                    <a:pt x="199446" y="98517"/>
                  </a:moveTo>
                  <a:cubicBezTo>
                    <a:pt x="194621" y="96908"/>
                    <a:pt x="188187" y="95300"/>
                    <a:pt x="183362" y="93691"/>
                  </a:cubicBezTo>
                  <a:cubicBezTo>
                    <a:pt x="183362" y="93691"/>
                    <a:pt x="183362" y="92083"/>
                    <a:pt x="183362" y="92083"/>
                  </a:cubicBezTo>
                  <a:cubicBezTo>
                    <a:pt x="186579" y="77607"/>
                    <a:pt x="189796" y="64740"/>
                    <a:pt x="196229" y="53481"/>
                  </a:cubicBezTo>
                  <a:cubicBezTo>
                    <a:pt x="201055" y="42221"/>
                    <a:pt x="209097" y="32571"/>
                    <a:pt x="213922" y="27746"/>
                  </a:cubicBezTo>
                  <a:cubicBezTo>
                    <a:pt x="215531" y="35788"/>
                    <a:pt x="215531" y="47047"/>
                    <a:pt x="212314" y="59914"/>
                  </a:cubicBezTo>
                  <a:cubicBezTo>
                    <a:pt x="210705" y="66348"/>
                    <a:pt x="209097" y="72782"/>
                    <a:pt x="207488" y="79216"/>
                  </a:cubicBezTo>
                  <a:cubicBezTo>
                    <a:pt x="205880" y="84041"/>
                    <a:pt x="202663" y="90475"/>
                    <a:pt x="199446" y="98517"/>
                  </a:cubicBezTo>
                  <a:cubicBezTo>
                    <a:pt x="199446" y="98517"/>
                    <a:pt x="199446" y="98517"/>
                    <a:pt x="199446" y="98517"/>
                  </a:cubicBezTo>
                  <a:moveTo>
                    <a:pt x="255742" y="244885"/>
                  </a:moveTo>
                  <a:cubicBezTo>
                    <a:pt x="263784" y="254535"/>
                    <a:pt x="267001" y="265794"/>
                    <a:pt x="270218" y="273836"/>
                  </a:cubicBezTo>
                  <a:cubicBezTo>
                    <a:pt x="262175" y="270620"/>
                    <a:pt x="252525" y="265794"/>
                    <a:pt x="242874" y="257752"/>
                  </a:cubicBezTo>
                  <a:cubicBezTo>
                    <a:pt x="233223" y="249710"/>
                    <a:pt x="223573" y="238451"/>
                    <a:pt x="213922" y="227192"/>
                  </a:cubicBezTo>
                  <a:cubicBezTo>
                    <a:pt x="213922" y="227192"/>
                    <a:pt x="213922" y="225583"/>
                    <a:pt x="212314" y="225583"/>
                  </a:cubicBezTo>
                  <a:cubicBezTo>
                    <a:pt x="217139" y="222367"/>
                    <a:pt x="220356" y="219150"/>
                    <a:pt x="225181" y="214324"/>
                  </a:cubicBezTo>
                  <a:cubicBezTo>
                    <a:pt x="225181" y="214324"/>
                    <a:pt x="226790" y="214324"/>
                    <a:pt x="226790" y="215933"/>
                  </a:cubicBezTo>
                  <a:cubicBezTo>
                    <a:pt x="238049" y="223975"/>
                    <a:pt x="247699" y="235234"/>
                    <a:pt x="255742" y="244885"/>
                  </a:cubicBezTo>
                  <a:moveTo>
                    <a:pt x="230007" y="122643"/>
                  </a:moveTo>
                  <a:cubicBezTo>
                    <a:pt x="226790" y="117818"/>
                    <a:pt x="223573" y="114601"/>
                    <a:pt x="218748" y="109776"/>
                  </a:cubicBezTo>
                  <a:cubicBezTo>
                    <a:pt x="218748" y="109776"/>
                    <a:pt x="218748" y="109776"/>
                    <a:pt x="220356" y="108167"/>
                  </a:cubicBezTo>
                  <a:cubicBezTo>
                    <a:pt x="230007" y="96908"/>
                    <a:pt x="241266" y="87258"/>
                    <a:pt x="250916" y="80824"/>
                  </a:cubicBezTo>
                  <a:cubicBezTo>
                    <a:pt x="262175" y="74390"/>
                    <a:pt x="271826" y="69565"/>
                    <a:pt x="279868" y="66348"/>
                  </a:cubicBezTo>
                  <a:cubicBezTo>
                    <a:pt x="276651" y="74390"/>
                    <a:pt x="271826" y="84041"/>
                    <a:pt x="262175" y="93691"/>
                  </a:cubicBezTo>
                  <a:cubicBezTo>
                    <a:pt x="254133" y="103342"/>
                    <a:pt x="242874" y="112993"/>
                    <a:pt x="230007" y="122643"/>
                  </a:cubicBezTo>
                  <a:cubicBezTo>
                    <a:pt x="230007" y="122643"/>
                    <a:pt x="230007" y="122643"/>
                    <a:pt x="230007" y="122643"/>
                  </a:cubicBezTo>
                  <a:moveTo>
                    <a:pt x="241266" y="141945"/>
                  </a:moveTo>
                  <a:cubicBezTo>
                    <a:pt x="247699" y="140336"/>
                    <a:pt x="255742" y="137119"/>
                    <a:pt x="262175" y="135511"/>
                  </a:cubicBezTo>
                  <a:cubicBezTo>
                    <a:pt x="268609" y="133902"/>
                    <a:pt x="276651" y="132294"/>
                    <a:pt x="281477" y="132294"/>
                  </a:cubicBezTo>
                  <a:cubicBezTo>
                    <a:pt x="294344" y="130686"/>
                    <a:pt x="305603" y="132294"/>
                    <a:pt x="313645" y="133902"/>
                  </a:cubicBezTo>
                  <a:cubicBezTo>
                    <a:pt x="307212" y="138728"/>
                    <a:pt x="297561" y="145161"/>
                    <a:pt x="284693" y="148378"/>
                  </a:cubicBezTo>
                  <a:cubicBezTo>
                    <a:pt x="273434" y="153204"/>
                    <a:pt x="258958" y="154812"/>
                    <a:pt x="242874" y="156421"/>
                  </a:cubicBezTo>
                  <a:cubicBezTo>
                    <a:pt x="242874" y="156421"/>
                    <a:pt x="241266" y="156421"/>
                    <a:pt x="241266" y="156421"/>
                  </a:cubicBezTo>
                  <a:cubicBezTo>
                    <a:pt x="242874" y="153204"/>
                    <a:pt x="241266" y="146770"/>
                    <a:pt x="241266" y="141945"/>
                  </a:cubicBezTo>
                  <a:cubicBezTo>
                    <a:pt x="239657" y="141945"/>
                    <a:pt x="241266" y="141945"/>
                    <a:pt x="241266" y="141945"/>
                  </a:cubicBezTo>
                  <a:moveTo>
                    <a:pt x="278260" y="209499"/>
                  </a:moveTo>
                  <a:cubicBezTo>
                    <a:pt x="271826" y="207891"/>
                    <a:pt x="265392" y="206282"/>
                    <a:pt x="258958" y="204674"/>
                  </a:cubicBezTo>
                  <a:cubicBezTo>
                    <a:pt x="252525" y="203065"/>
                    <a:pt x="246091" y="199848"/>
                    <a:pt x="238049" y="196632"/>
                  </a:cubicBezTo>
                  <a:cubicBezTo>
                    <a:pt x="238049" y="196632"/>
                    <a:pt x="236440" y="196632"/>
                    <a:pt x="236440" y="196632"/>
                  </a:cubicBezTo>
                  <a:cubicBezTo>
                    <a:pt x="238049" y="191806"/>
                    <a:pt x="241266" y="186981"/>
                    <a:pt x="241266" y="180547"/>
                  </a:cubicBezTo>
                  <a:cubicBezTo>
                    <a:pt x="241266" y="180547"/>
                    <a:pt x="242874" y="180547"/>
                    <a:pt x="242874" y="180547"/>
                  </a:cubicBezTo>
                  <a:cubicBezTo>
                    <a:pt x="257350" y="183764"/>
                    <a:pt x="271826" y="186981"/>
                    <a:pt x="283085" y="193415"/>
                  </a:cubicBezTo>
                  <a:cubicBezTo>
                    <a:pt x="294344" y="198240"/>
                    <a:pt x="303995" y="204674"/>
                    <a:pt x="310428" y="211107"/>
                  </a:cubicBezTo>
                  <a:cubicBezTo>
                    <a:pt x="302386" y="211107"/>
                    <a:pt x="291127" y="211107"/>
                    <a:pt x="278260" y="209499"/>
                  </a:cubicBezTo>
                </a:path>
              </a:pathLst>
            </a:custGeom>
            <a:solidFill>
              <a:schemeClr val="bg1"/>
            </a:solidFill>
            <a:ln w="15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59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4763757"/>
              </p:ext>
            </p:extLst>
          </p:nvPr>
        </p:nvGraphicFramePr>
        <p:xfrm>
          <a:off x="1591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yellow flower in a field&#10;&#10;Description automatically generated">
            <a:extLst>
              <a:ext uri="{FF2B5EF4-FFF2-40B4-BE49-F238E27FC236}">
                <a16:creationId xmlns:a16="http://schemas.microsoft.com/office/drawing/2014/main" id="{91D86140-EABE-47F4-9E65-67338884A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18" y="1"/>
            <a:ext cx="445682" cy="4787900"/>
          </a:xfrm>
          <a:custGeom>
            <a:avLst/>
            <a:gdLst>
              <a:gd name="connsiteX0" fmla="*/ 0 w 445682"/>
              <a:gd name="connsiteY0" fmla="*/ 0 h 4787900"/>
              <a:gd name="connsiteX1" fmla="*/ 445682 w 445682"/>
              <a:gd name="connsiteY1" fmla="*/ 0 h 4787900"/>
              <a:gd name="connsiteX2" fmla="*/ 445682 w 445682"/>
              <a:gd name="connsiteY2" fmla="*/ 4787900 h 4787900"/>
              <a:gd name="connsiteX3" fmla="*/ 0 w 445682"/>
              <a:gd name="connsiteY3" fmla="*/ 478790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682" h="4787900">
                <a:moveTo>
                  <a:pt x="0" y="0"/>
                </a:moveTo>
                <a:lnTo>
                  <a:pt x="445682" y="0"/>
                </a:lnTo>
                <a:lnTo>
                  <a:pt x="445682" y="4787900"/>
                </a:lnTo>
                <a:lnTo>
                  <a:pt x="0" y="4787900"/>
                </a:lnTo>
                <a:close/>
              </a:path>
            </a:pathLst>
          </a:custGeom>
        </p:spPr>
      </p:pic>
      <p:sp>
        <p:nvSpPr>
          <p:cNvPr id="9" name="Freihandform 8"/>
          <p:cNvSpPr/>
          <p:nvPr userDrawn="1"/>
        </p:nvSpPr>
        <p:spPr>
          <a:xfrm>
            <a:off x="603058" y="3622129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10" name="Freihandform 9"/>
          <p:cNvSpPr/>
          <p:nvPr userDrawn="1"/>
        </p:nvSpPr>
        <p:spPr>
          <a:xfrm>
            <a:off x="603058" y="3992156"/>
            <a:ext cx="7958455" cy="6852"/>
          </a:xfrm>
          <a:custGeom>
            <a:avLst/>
            <a:gdLst>
              <a:gd name="connsiteX0" fmla="*/ 0 w 7958455"/>
              <a:gd name="connsiteY0" fmla="*/ 0 h 9136"/>
              <a:gd name="connsiteX1" fmla="*/ 7958455 w 7958455"/>
              <a:gd name="connsiteY1" fmla="*/ 9136 h 9136"/>
              <a:gd name="connsiteX2" fmla="*/ 7958455 w 7958455"/>
              <a:gd name="connsiteY2" fmla="*/ 9136 h 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58455" h="9136">
                <a:moveTo>
                  <a:pt x="0" y="0"/>
                </a:moveTo>
                <a:lnTo>
                  <a:pt x="7958455" y="9136"/>
                </a:lnTo>
                <a:lnTo>
                  <a:pt x="7958455" y="9136"/>
                </a:lnTo>
              </a:path>
            </a:pathLst>
          </a:cu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/>
            <a:endParaRPr lang="fr-FR" sz="1800" dirty="0"/>
          </a:p>
        </p:txBody>
      </p:sp>
      <p:sp>
        <p:nvSpPr>
          <p:cNvPr id="28" name="Titel 1"/>
          <p:cNvSpPr>
            <a:spLocks noGrp="1"/>
          </p:cNvSpPr>
          <p:nvPr>
            <p:ph type="title" hasCustomPrompt="1"/>
          </p:nvPr>
        </p:nvSpPr>
        <p:spPr>
          <a:xfrm>
            <a:off x="1179768" y="144738"/>
            <a:ext cx="7062335" cy="602038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Headline</a:t>
            </a:r>
          </a:p>
        </p:txBody>
      </p:sp>
      <p:sp>
        <p:nvSpPr>
          <p:cNvPr id="21" name="Textplatzhalter 32"/>
          <p:cNvSpPr txBox="1">
            <a:spLocks/>
          </p:cNvSpPr>
          <p:nvPr userDrawn="1"/>
        </p:nvSpPr>
        <p:spPr>
          <a:xfrm>
            <a:off x="323187" y="4846854"/>
            <a:ext cx="1565770" cy="217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00" dirty="0" err="1">
                <a:solidFill>
                  <a:srgbClr val="7F7F7F"/>
                </a:solidFill>
              </a:rPr>
              <a:t>Limagrain</a:t>
            </a:r>
            <a:r>
              <a:rPr lang="fr-FR" sz="1000" dirty="0">
                <a:solidFill>
                  <a:srgbClr val="7F7F7F"/>
                </a:solidFill>
              </a:rPr>
              <a:t> Field </a:t>
            </a:r>
            <a:r>
              <a:rPr lang="fr-FR" sz="1000" dirty="0" err="1">
                <a:solidFill>
                  <a:srgbClr val="7F7F7F"/>
                </a:solidFill>
              </a:rPr>
              <a:t>Seeds</a:t>
            </a:r>
            <a:endParaRPr lang="fr-FR" sz="1000" dirty="0">
              <a:solidFill>
                <a:srgbClr val="7F7F7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79768" y="549131"/>
            <a:ext cx="7062335" cy="538163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rgbClr val="77777A"/>
                </a:solidFill>
              </a:defRPr>
            </a:lvl1pPr>
          </a:lstStyle>
          <a:p>
            <a:pPr lvl="0"/>
            <a:r>
              <a:rPr lang="fr-FR" dirty="0" err="1"/>
              <a:t>Subhead</a:t>
            </a:r>
            <a:endParaRPr lang="fr-FR" dirty="0"/>
          </a:p>
        </p:txBody>
      </p:sp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3" indent="-342883">
              <a:buSzPct val="75000"/>
              <a:buFontTx/>
              <a:buBlip>
                <a:blip r:embed="rId6"/>
              </a:buBlip>
              <a:defRPr baseline="0"/>
            </a:lvl1pPr>
            <a:lvl2pPr>
              <a:defRPr/>
            </a:lvl2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bullet</a:t>
            </a:r>
            <a:r>
              <a:rPr lang="fr-FR" dirty="0"/>
              <a:t> point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bullet</a:t>
            </a:r>
            <a:r>
              <a:rPr lang="fr-FR" dirty="0"/>
              <a:t> 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F31D7-B1B5-9B46-A80B-94D663AB77F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5" y="114300"/>
            <a:ext cx="976163" cy="8743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1C5268-C2A8-4957-916D-DD1BE54D2BB4}"/>
              </a:ext>
            </a:extLst>
          </p:cNvPr>
          <p:cNvSpPr/>
          <p:nvPr userDrawn="1"/>
        </p:nvSpPr>
        <p:spPr>
          <a:xfrm>
            <a:off x="8764696" y="4785780"/>
            <a:ext cx="379307" cy="3577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97B1B2-06C1-4F7E-9E83-CD61854F6413}"/>
              </a:ext>
            </a:extLst>
          </p:cNvPr>
          <p:cNvSpPr/>
          <p:nvPr userDrawn="1"/>
        </p:nvSpPr>
        <p:spPr>
          <a:xfrm>
            <a:off x="8698318" y="-914"/>
            <a:ext cx="445683" cy="68931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6" name="Gerade Verbindung 15"/>
          <p:cNvCxnSpPr/>
          <p:nvPr userDrawn="1"/>
        </p:nvCxnSpPr>
        <p:spPr>
          <a:xfrm flipV="1">
            <a:off x="386398" y="4785781"/>
            <a:ext cx="8757603" cy="4739"/>
          </a:xfrm>
          <a:prstGeom prst="line">
            <a:avLst/>
          </a:prstGeom>
          <a:ln w="12700" cmpd="sng">
            <a:solidFill>
              <a:srgbClr val="E300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1" descr="Limagrain_Log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4" y="4834378"/>
            <a:ext cx="969994" cy="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version 2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1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el 1"/>
          <p:cNvSpPr>
            <a:spLocks noGrp="1"/>
          </p:cNvSpPr>
          <p:nvPr>
            <p:ph type="title" hasCustomPrompt="1"/>
          </p:nvPr>
        </p:nvSpPr>
        <p:spPr>
          <a:xfrm>
            <a:off x="1638715" y="56660"/>
            <a:ext cx="6603387" cy="61973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3200" b="1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Content / Agenda</a:t>
            </a:r>
          </a:p>
        </p:txBody>
      </p:sp>
      <p:cxnSp>
        <p:nvCxnSpPr>
          <p:cNvPr id="16" name="Gerade Verbindung 15"/>
          <p:cNvCxnSpPr/>
          <p:nvPr userDrawn="1"/>
        </p:nvCxnSpPr>
        <p:spPr>
          <a:xfrm flipV="1">
            <a:off x="386398" y="4785780"/>
            <a:ext cx="8757603" cy="4739"/>
          </a:xfrm>
          <a:prstGeom prst="line">
            <a:avLst/>
          </a:prstGeom>
          <a:ln w="12700" cmpd="sng">
            <a:solidFill>
              <a:srgbClr val="E300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32"/>
          <p:cNvSpPr txBox="1">
            <a:spLocks/>
          </p:cNvSpPr>
          <p:nvPr userDrawn="1"/>
        </p:nvSpPr>
        <p:spPr>
          <a:xfrm>
            <a:off x="386398" y="4846383"/>
            <a:ext cx="1565770" cy="217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00" dirty="0" err="1">
                <a:solidFill>
                  <a:schemeClr val="bg1"/>
                </a:solidFill>
              </a:rPr>
              <a:t>Limagrain</a:t>
            </a:r>
            <a:r>
              <a:rPr lang="fr-FR" sz="1000" dirty="0">
                <a:solidFill>
                  <a:schemeClr val="bg1"/>
                </a:solidFill>
              </a:rPr>
              <a:t> Field </a:t>
            </a:r>
            <a:r>
              <a:rPr lang="fr-FR" sz="1000" dirty="0" err="1">
                <a:solidFill>
                  <a:schemeClr val="bg1"/>
                </a:solidFill>
              </a:rPr>
              <a:t>Seeds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5" name="Bild 11" descr="Limagrain_Log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BAEB69-AD5C-1649-9D4A-448B446F1E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2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82976932"/>
              </p:ext>
            </p:extLst>
          </p:nvPr>
        </p:nvGraphicFramePr>
        <p:xfrm>
          <a:off x="1591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First line</a:t>
            </a:r>
          </a:p>
          <a:p>
            <a:pPr lvl="1"/>
            <a:r>
              <a:rPr lang="fr-FR" dirty="0"/>
              <a:t>Second line</a:t>
            </a:r>
          </a:p>
          <a:p>
            <a:pPr lvl="2"/>
            <a:r>
              <a:rPr lang="fr-FR" dirty="0" err="1"/>
              <a:t>Third</a:t>
            </a:r>
            <a:r>
              <a:rPr lang="fr-FR" dirty="0"/>
              <a:t> line</a:t>
            </a:r>
          </a:p>
          <a:p>
            <a:pPr lvl="3"/>
            <a:r>
              <a:rPr lang="fr-FR" dirty="0" err="1"/>
              <a:t>Fourth</a:t>
            </a:r>
            <a:r>
              <a:rPr lang="fr-FR" dirty="0"/>
              <a:t> line</a:t>
            </a:r>
          </a:p>
          <a:p>
            <a:pPr lvl="4"/>
            <a:r>
              <a:rPr lang="fr-FR" dirty="0" err="1"/>
              <a:t>Fifth</a:t>
            </a:r>
            <a:r>
              <a:rPr lang="fr-FR" dirty="0"/>
              <a:t> line</a:t>
            </a:r>
          </a:p>
        </p:txBody>
      </p:sp>
      <p:sp>
        <p:nvSpPr>
          <p:cNvPr id="7" name="Textplatzhalter 3"/>
          <p:cNvSpPr txBox="1">
            <a:spLocks/>
          </p:cNvSpPr>
          <p:nvPr userDrawn="1"/>
        </p:nvSpPr>
        <p:spPr>
          <a:xfrm>
            <a:off x="3362325" y="4858768"/>
            <a:ext cx="2419349" cy="217885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Tx/>
              <a:buNone/>
              <a:defRPr sz="10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Char char="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Char char="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Char char="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Char char="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000E"/>
              </a:buClr>
              <a:buSzPct val="75000"/>
              <a:buFontTx/>
              <a:buNone/>
              <a:tabLst/>
              <a:defRPr/>
            </a:pPr>
            <a:r>
              <a:rPr lang="fr-FR" sz="1000" b="1" dirty="0"/>
              <a:t>Newsletter Colza#1 _CONFIDENCIAL</a:t>
            </a:r>
            <a:endParaRPr lang="fr-FR" sz="1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0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20" r:id="rId2"/>
    <p:sldLayoutId id="2147483862" r:id="rId3"/>
    <p:sldLayoutId id="2147484033" r:id="rId4"/>
    <p:sldLayoutId id="2147484028" r:id="rId5"/>
    <p:sldLayoutId id="2147484034" r:id="rId6"/>
    <p:sldLayoutId id="2147484035" r:id="rId7"/>
  </p:sldLayoutIdLst>
  <p:hf hdr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E3000E"/>
        </a:buClr>
        <a:buSzPct val="75000"/>
        <a:buFontTx/>
        <a:buBlip>
          <a:blip r:embed="rId12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E3000E"/>
        </a:buClr>
        <a:buSzPct val="75000"/>
        <a:buFont typeface="Wingdings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E3000E"/>
        </a:buClr>
        <a:buSzPct val="75000"/>
        <a:buFont typeface="Wingdings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E3000E"/>
        </a:buClr>
        <a:buSzPct val="75000"/>
        <a:buFont typeface="Wingdings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E3000E"/>
        </a:buClr>
        <a:buSzPct val="75000"/>
        <a:buFont typeface="Wingdings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10" Type="http://schemas.openxmlformats.org/officeDocument/2006/relationships/image" Target="../media/image6.png"/><Relationship Id="rId4" Type="http://schemas.openxmlformats.org/officeDocument/2006/relationships/image" Target="../media/image24.emf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4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63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6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oleObject" Target="../embeddings/oleObject9.bin"/><Relationship Id="rId7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3.emf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8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>
            <a:extLst>
              <a:ext uri="{FF2B5EF4-FFF2-40B4-BE49-F238E27FC236}">
                <a16:creationId xmlns:a16="http://schemas.microsoft.com/office/drawing/2014/main" id="{846B7714-69DB-5788-0E0C-47C6366567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1653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28" name="Object 27" hidden="1">
                        <a:extLst>
                          <a:ext uri="{FF2B5EF4-FFF2-40B4-BE49-F238E27FC236}">
                            <a16:creationId xmlns:a16="http://schemas.microsoft.com/office/drawing/2014/main" id="{846B7714-69DB-5788-0E0C-47C63665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Subtitle 26">
            <a:extLst>
              <a:ext uri="{FF2B5EF4-FFF2-40B4-BE49-F238E27FC236}">
                <a16:creationId xmlns:a16="http://schemas.microsoft.com/office/drawing/2014/main" id="{342E8AA7-10B8-71D6-6D83-4101C2553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6" y="3313603"/>
            <a:ext cx="7958455" cy="723422"/>
          </a:xfrm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small bird on a plant&#10;&#10;Description automatically generated with low confidence">
            <a:extLst>
              <a:ext uri="{FF2B5EF4-FFF2-40B4-BE49-F238E27FC236}">
                <a16:creationId xmlns:a16="http://schemas.microsoft.com/office/drawing/2014/main" id="{440AAD47-BCFF-5A02-41B9-3F5DCE6F8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524DC4-6481-74AF-1D55-B8E4299EE12F}"/>
              </a:ext>
            </a:extLst>
          </p:cNvPr>
          <p:cNvSpPr txBox="1"/>
          <p:nvPr/>
        </p:nvSpPr>
        <p:spPr>
          <a:xfrm>
            <a:off x="866535" y="3263087"/>
            <a:ext cx="7410930" cy="119379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wrap="square" rIns="640080">
            <a:noAutofit/>
          </a:bodyPr>
          <a:lstStyle/>
          <a:p>
            <a:pPr algn="r"/>
            <a:endParaRPr lang="en-US" spc="3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8A1925D-A18A-7934-6C22-BCB9027912CF}"/>
              </a:ext>
            </a:extLst>
          </p:cNvPr>
          <p:cNvCxnSpPr>
            <a:cxnSpLocks/>
          </p:cNvCxnSpPr>
          <p:nvPr/>
        </p:nvCxnSpPr>
        <p:spPr>
          <a:xfrm flipH="1">
            <a:off x="1027393" y="4206690"/>
            <a:ext cx="7089214" cy="0"/>
          </a:xfrm>
          <a:prstGeom prst="line">
            <a:avLst/>
          </a:prstGeom>
          <a:ln w="19050">
            <a:solidFill>
              <a:schemeClr val="bg2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el 1">
            <a:extLst>
              <a:ext uri="{FF2B5EF4-FFF2-40B4-BE49-F238E27FC236}">
                <a16:creationId xmlns:a16="http://schemas.microsoft.com/office/drawing/2014/main" id="{F95E5189-CF8B-7CD8-D27B-37AF9833356C}"/>
              </a:ext>
            </a:extLst>
          </p:cNvPr>
          <p:cNvSpPr txBox="1">
            <a:spLocks/>
          </p:cNvSpPr>
          <p:nvPr/>
        </p:nvSpPr>
        <p:spPr>
          <a:xfrm>
            <a:off x="1026076" y="3834961"/>
            <a:ext cx="6754096" cy="44643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 defTabSz="457189" rtl="0" eaLnBrk="1" latinLnBrk="0" hangingPunct="1">
              <a:spcBef>
                <a:spcPts val="0"/>
              </a:spcBef>
              <a:buNone/>
              <a:defRPr sz="1800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i="1" spc="300" dirty="0" err="1">
                <a:solidFill>
                  <a:schemeClr val="bg1"/>
                </a:solidFill>
              </a:rPr>
              <a:t>Dpto</a:t>
            </a:r>
            <a:r>
              <a:rPr lang="fr-FR" i="1" spc="300" dirty="0">
                <a:solidFill>
                  <a:schemeClr val="bg1"/>
                </a:solidFill>
              </a:rPr>
              <a:t>. Marketing Limagrain </a:t>
            </a:r>
            <a:r>
              <a:rPr lang="fr-FR" i="1" spc="300" dirty="0" err="1">
                <a:solidFill>
                  <a:schemeClr val="bg1"/>
                </a:solidFill>
              </a:rPr>
              <a:t>Ibérica</a:t>
            </a:r>
            <a:endParaRPr lang="fr-FR" i="1" spc="300" dirty="0">
              <a:solidFill>
                <a:schemeClr val="bg1"/>
              </a:solidFill>
            </a:endParaRPr>
          </a:p>
        </p:txBody>
      </p:sp>
      <p:sp>
        <p:nvSpPr>
          <p:cNvPr id="35" name="Untertitel 2">
            <a:extLst>
              <a:ext uri="{FF2B5EF4-FFF2-40B4-BE49-F238E27FC236}">
                <a16:creationId xmlns:a16="http://schemas.microsoft.com/office/drawing/2014/main" id="{61185DE7-3152-7645-593E-80B4AFB100A1}"/>
              </a:ext>
            </a:extLst>
          </p:cNvPr>
          <p:cNvSpPr txBox="1">
            <a:spLocks/>
          </p:cNvSpPr>
          <p:nvPr/>
        </p:nvSpPr>
        <p:spPr>
          <a:xfrm>
            <a:off x="1026324" y="3338211"/>
            <a:ext cx="7660475" cy="4464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buClr>
                <a:srgbClr val="E3000E"/>
              </a:buClr>
              <a:buSzPct val="75000"/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457189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Clr>
                <a:srgbClr val="E3000E"/>
              </a:buClr>
              <a:buSzPct val="75000"/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b="1" spc="300" dirty="0" err="1"/>
              <a:t>Revista</a:t>
            </a:r>
            <a:r>
              <a:rPr lang="fr-FR" sz="2600" b="1" spc="300" dirty="0"/>
              <a:t> Colza 2023 #1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CB66B5-3051-0C6A-DCD9-400329E2E770}"/>
              </a:ext>
            </a:extLst>
          </p:cNvPr>
          <p:cNvSpPr/>
          <p:nvPr/>
        </p:nvSpPr>
        <p:spPr>
          <a:xfrm>
            <a:off x="1035517" y="4206436"/>
            <a:ext cx="795414" cy="2000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1B6307-7B6A-3C43-C72F-EE67FA53B379}"/>
              </a:ext>
            </a:extLst>
          </p:cNvPr>
          <p:cNvSpPr/>
          <p:nvPr/>
        </p:nvSpPr>
        <p:spPr>
          <a:xfrm>
            <a:off x="5970862" y="4232758"/>
            <a:ext cx="2145745" cy="2000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|</a:t>
            </a:r>
            <a:r>
              <a:rPr lang="en-US" sz="1200" dirty="0">
                <a:solidFill>
                  <a:schemeClr val="bg1"/>
                </a:solidFill>
              </a:rPr>
              <a:t> 12 Junio 2023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6A90356A-73B6-91EF-0EB1-18BD0B82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6371" y="2884747"/>
            <a:ext cx="664623" cy="6646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F08BCFC-7943-AB38-3E05-47BEB2188DB5}"/>
              </a:ext>
            </a:extLst>
          </p:cNvPr>
          <p:cNvGrpSpPr/>
          <p:nvPr/>
        </p:nvGrpSpPr>
        <p:grpSpPr>
          <a:xfrm>
            <a:off x="5152548" y="2681661"/>
            <a:ext cx="2672560" cy="664623"/>
            <a:chOff x="5575097" y="2994021"/>
            <a:chExt cx="1749473" cy="435066"/>
          </a:xfrm>
          <a:gradFill>
            <a:gsLst>
              <a:gs pos="58000">
                <a:srgbClr val="A6354C"/>
              </a:gs>
              <a:gs pos="18000">
                <a:schemeClr val="tx2"/>
              </a:gs>
              <a:gs pos="100000">
                <a:schemeClr val="accent2"/>
              </a:gs>
            </a:gsLst>
            <a:lin ang="16200000" scaled="1"/>
          </a:gra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679A73D-0DD8-E01D-3E22-90AB405B5960}"/>
                </a:ext>
              </a:extLst>
            </p:cNvPr>
            <p:cNvSpPr/>
            <p:nvPr/>
          </p:nvSpPr>
          <p:spPr>
            <a:xfrm>
              <a:off x="6412022" y="3007313"/>
              <a:ext cx="578185" cy="408253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A15B6C3-B8A7-2A9C-0550-3D8F52C3A6C3}"/>
                </a:ext>
              </a:extLst>
            </p:cNvPr>
            <p:cNvSpPr/>
            <p:nvPr/>
          </p:nvSpPr>
          <p:spPr>
            <a:xfrm>
              <a:off x="5575097" y="3007343"/>
              <a:ext cx="404171" cy="413465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E289D40-3424-3CAA-D193-C9300F0F37A6}"/>
                </a:ext>
              </a:extLst>
            </p:cNvPr>
            <p:cNvSpPr/>
            <p:nvPr/>
          </p:nvSpPr>
          <p:spPr>
            <a:xfrm>
              <a:off x="6039811" y="3008203"/>
              <a:ext cx="326174" cy="407201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F2C4993-A822-3404-8349-1F9C21F2795E}"/>
                </a:ext>
              </a:extLst>
            </p:cNvPr>
            <p:cNvSpPr/>
            <p:nvPr/>
          </p:nvSpPr>
          <p:spPr>
            <a:xfrm>
              <a:off x="7025754" y="2994021"/>
              <a:ext cx="298816" cy="435066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9" name="Picture 25">
            <a:extLst>
              <a:ext uri="{FF2B5EF4-FFF2-40B4-BE49-F238E27FC236}">
                <a16:creationId xmlns:a16="http://schemas.microsoft.com/office/drawing/2014/main" id="{87093342-1423-4B98-E44C-7D9DC1794C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4" y="114299"/>
            <a:ext cx="976163" cy="874396"/>
          </a:xfrm>
          <a:prstGeom prst="rect">
            <a:avLst/>
          </a:prstGeom>
        </p:spPr>
      </p:pic>
      <p:pic>
        <p:nvPicPr>
          <p:cNvPr id="50" name="Bild 11" descr="Limagrain_Logo.png">
            <a:extLst>
              <a:ext uri="{FF2B5EF4-FFF2-40B4-BE49-F238E27FC236}">
                <a16:creationId xmlns:a16="http://schemas.microsoft.com/office/drawing/2014/main" id="{75861942-45D2-72EE-CC4D-017A2AC40F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23" y="4834378"/>
            <a:ext cx="969994" cy="2410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012465E-92AF-C52F-2455-EA34CD07C5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85" y="4751073"/>
            <a:ext cx="1803400" cy="2794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D844D4-7DAE-A3AD-DB3C-4C77B3DED932}"/>
              </a:ext>
            </a:extLst>
          </p:cNvPr>
          <p:cNvSpPr txBox="1"/>
          <p:nvPr/>
        </p:nvSpPr>
        <p:spPr>
          <a:xfrm>
            <a:off x="3927163" y="4926132"/>
            <a:ext cx="0" cy="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>
              <a:solidFill>
                <a:srgbClr val="77777A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9AEFFA-9386-E12E-3352-336F741C7986}"/>
              </a:ext>
            </a:extLst>
          </p:cNvPr>
          <p:cNvSpPr txBox="1"/>
          <p:nvPr/>
        </p:nvSpPr>
        <p:spPr>
          <a:xfrm>
            <a:off x="869704" y="1638167"/>
            <a:ext cx="4668020" cy="21703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s-ES" sz="9000" dirty="0">
                <a:solidFill>
                  <a:schemeClr val="bg1"/>
                </a:solidFill>
                <a:latin typeface="Amasis MT Pro Black" panose="02040A04050005020304" pitchFamily="18" charset="0"/>
                <a:cs typeface="LilyUPC" panose="020B0502040204020203" pitchFamily="34" charset="-34"/>
              </a:rPr>
              <a:t>COLZA</a:t>
            </a:r>
          </a:p>
        </p:txBody>
      </p:sp>
    </p:spTree>
    <p:extLst>
      <p:ext uri="{BB962C8B-B14F-4D97-AF65-F5344CB8AC3E}">
        <p14:creationId xmlns:p14="http://schemas.microsoft.com/office/powerpoint/2010/main" val="417596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1">
            <a:extLst>
              <a:ext uri="{FF2B5EF4-FFF2-40B4-BE49-F238E27FC236}">
                <a16:creationId xmlns:a16="http://schemas.microsoft.com/office/drawing/2014/main" id="{3EB3DE1A-CE82-F691-F7D0-FC7967172B3D}"/>
              </a:ext>
            </a:extLst>
          </p:cNvPr>
          <p:cNvGrpSpPr>
            <a:grpSpLocks noChangeAspect="1"/>
          </p:cNvGrpSpPr>
          <p:nvPr/>
        </p:nvGrpSpPr>
        <p:grpSpPr>
          <a:xfrm>
            <a:off x="5312148" y="46885"/>
            <a:ext cx="3734124" cy="3718601"/>
            <a:chOff x="2398226" y="628018"/>
            <a:chExt cx="3960129" cy="3943667"/>
          </a:xfrm>
        </p:grpSpPr>
        <p:sp>
          <p:nvSpPr>
            <p:cNvPr id="20" name="Shape 2013">
              <a:extLst>
                <a:ext uri="{FF2B5EF4-FFF2-40B4-BE49-F238E27FC236}">
                  <a16:creationId xmlns:a16="http://schemas.microsoft.com/office/drawing/2014/main" id="{6C49B766-367C-94EC-9AAA-0D48D46A4DF7}"/>
                </a:ext>
              </a:extLst>
            </p:cNvPr>
            <p:cNvSpPr/>
            <p:nvPr/>
          </p:nvSpPr>
          <p:spPr>
            <a:xfrm>
              <a:off x="4786457" y="2412829"/>
              <a:ext cx="218769" cy="1099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2" name="Shape 2014">
              <a:extLst>
                <a:ext uri="{FF2B5EF4-FFF2-40B4-BE49-F238E27FC236}">
                  <a16:creationId xmlns:a16="http://schemas.microsoft.com/office/drawing/2014/main" id="{D1971F3D-2C2A-157B-8AD1-2F9D5E2D25BB}"/>
                </a:ext>
              </a:extLst>
            </p:cNvPr>
            <p:cNvSpPr/>
            <p:nvPr/>
          </p:nvSpPr>
          <p:spPr>
            <a:xfrm>
              <a:off x="5009278" y="3720512"/>
              <a:ext cx="157999" cy="159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3" name="Shape 2015">
              <a:extLst>
                <a:ext uri="{FF2B5EF4-FFF2-40B4-BE49-F238E27FC236}">
                  <a16:creationId xmlns:a16="http://schemas.microsoft.com/office/drawing/2014/main" id="{D31BC469-EFB2-365A-D35C-3D276C196EC5}"/>
                </a:ext>
              </a:extLst>
            </p:cNvPr>
            <p:cNvSpPr/>
            <p:nvPr/>
          </p:nvSpPr>
          <p:spPr>
            <a:xfrm>
              <a:off x="4961675" y="3801997"/>
              <a:ext cx="178256" cy="3259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4" name="Shape 2016">
              <a:extLst>
                <a:ext uri="{FF2B5EF4-FFF2-40B4-BE49-F238E27FC236}">
                  <a16:creationId xmlns:a16="http://schemas.microsoft.com/office/drawing/2014/main" id="{9CA37D66-4AC4-F577-C333-EA5F5037A347}"/>
                </a:ext>
              </a:extLst>
            </p:cNvPr>
            <p:cNvSpPr/>
            <p:nvPr/>
          </p:nvSpPr>
          <p:spPr>
            <a:xfrm>
              <a:off x="4961675" y="3801997"/>
              <a:ext cx="178256" cy="3259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5" name="Shape 2017">
              <a:extLst>
                <a:ext uri="{FF2B5EF4-FFF2-40B4-BE49-F238E27FC236}">
                  <a16:creationId xmlns:a16="http://schemas.microsoft.com/office/drawing/2014/main" id="{AED8B421-7321-DA01-5112-1D164C04E42E}"/>
                </a:ext>
              </a:extLst>
            </p:cNvPr>
            <p:cNvSpPr/>
            <p:nvPr/>
          </p:nvSpPr>
          <p:spPr>
            <a:xfrm>
              <a:off x="4879637" y="3712660"/>
              <a:ext cx="163064" cy="1806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6" name="Shape 2018">
              <a:extLst>
                <a:ext uri="{FF2B5EF4-FFF2-40B4-BE49-F238E27FC236}">
                  <a16:creationId xmlns:a16="http://schemas.microsoft.com/office/drawing/2014/main" id="{1556A295-4B6D-200F-8B84-4F3CEFE5534F}"/>
                </a:ext>
              </a:extLst>
            </p:cNvPr>
            <p:cNvSpPr/>
            <p:nvPr/>
          </p:nvSpPr>
          <p:spPr>
            <a:xfrm>
              <a:off x="5070047" y="3798070"/>
              <a:ext cx="222820" cy="1894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" name="Shape 2019">
              <a:extLst>
                <a:ext uri="{FF2B5EF4-FFF2-40B4-BE49-F238E27FC236}">
                  <a16:creationId xmlns:a16="http://schemas.microsoft.com/office/drawing/2014/main" id="{87022F3D-963A-02A6-3791-3243A59E0587}"/>
                </a:ext>
              </a:extLst>
            </p:cNvPr>
            <p:cNvSpPr/>
            <p:nvPr/>
          </p:nvSpPr>
          <p:spPr>
            <a:xfrm>
              <a:off x="4675047" y="3038201"/>
              <a:ext cx="410192" cy="221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" name="Shape 2020">
              <a:extLst>
                <a:ext uri="{FF2B5EF4-FFF2-40B4-BE49-F238E27FC236}">
                  <a16:creationId xmlns:a16="http://schemas.microsoft.com/office/drawing/2014/main" id="{691CA3F1-B461-40AD-AB96-9386F76827B5}"/>
                </a:ext>
              </a:extLst>
            </p:cNvPr>
            <p:cNvSpPr/>
            <p:nvPr/>
          </p:nvSpPr>
          <p:spPr>
            <a:xfrm>
              <a:off x="4427918" y="3370030"/>
              <a:ext cx="245102" cy="179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" name="Shape 2021">
              <a:extLst>
                <a:ext uri="{FF2B5EF4-FFF2-40B4-BE49-F238E27FC236}">
                  <a16:creationId xmlns:a16="http://schemas.microsoft.com/office/drawing/2014/main" id="{ABE6B48E-7AC5-4664-EB11-FA3A152D56C4}"/>
                </a:ext>
              </a:extLst>
            </p:cNvPr>
            <p:cNvSpPr/>
            <p:nvPr/>
          </p:nvSpPr>
          <p:spPr>
            <a:xfrm>
              <a:off x="4444123" y="3408318"/>
              <a:ext cx="477039" cy="4300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" name="Shape 2023">
              <a:extLst>
                <a:ext uri="{FF2B5EF4-FFF2-40B4-BE49-F238E27FC236}">
                  <a16:creationId xmlns:a16="http://schemas.microsoft.com/office/drawing/2014/main" id="{F1BCA69F-90EC-0BDF-0BD0-39C30827E5D2}"/>
                </a:ext>
              </a:extLst>
            </p:cNvPr>
            <p:cNvSpPr/>
            <p:nvPr/>
          </p:nvSpPr>
          <p:spPr>
            <a:xfrm>
              <a:off x="4864445" y="3417153"/>
              <a:ext cx="390949" cy="4034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1" name="Shape 2024">
              <a:extLst>
                <a:ext uri="{FF2B5EF4-FFF2-40B4-BE49-F238E27FC236}">
                  <a16:creationId xmlns:a16="http://schemas.microsoft.com/office/drawing/2014/main" id="{74BE40EB-FE7C-303E-C655-5E8937138738}"/>
                </a:ext>
              </a:extLst>
            </p:cNvPr>
            <p:cNvSpPr/>
            <p:nvPr/>
          </p:nvSpPr>
          <p:spPr>
            <a:xfrm>
              <a:off x="3839470" y="3294437"/>
              <a:ext cx="363602" cy="221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2" name="Shape 2025">
              <a:extLst>
                <a:ext uri="{FF2B5EF4-FFF2-40B4-BE49-F238E27FC236}">
                  <a16:creationId xmlns:a16="http://schemas.microsoft.com/office/drawing/2014/main" id="{32A3D3B4-AD04-A8F6-EAA6-6C3AD1296B59}"/>
                </a:ext>
              </a:extLst>
            </p:cNvPr>
            <p:cNvSpPr/>
            <p:nvPr/>
          </p:nvSpPr>
          <p:spPr>
            <a:xfrm>
              <a:off x="4826971" y="2068237"/>
              <a:ext cx="455770" cy="272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pattFill prst="ltHorz">
              <a:fgClr>
                <a:srgbClr val="FF0000"/>
              </a:fgClr>
              <a:bgClr>
                <a:srgbClr val="FFC00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3" name="Shape 2026">
              <a:extLst>
                <a:ext uri="{FF2B5EF4-FFF2-40B4-BE49-F238E27FC236}">
                  <a16:creationId xmlns:a16="http://schemas.microsoft.com/office/drawing/2014/main" id="{C736AB77-A40B-141E-3180-2FCE31EF9DC4}"/>
                </a:ext>
              </a:extLst>
            </p:cNvPr>
            <p:cNvSpPr/>
            <p:nvPr/>
          </p:nvSpPr>
          <p:spPr>
            <a:xfrm>
              <a:off x="4625418" y="3542818"/>
              <a:ext cx="331192" cy="2837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4" name="Shape 2027">
              <a:extLst>
                <a:ext uri="{FF2B5EF4-FFF2-40B4-BE49-F238E27FC236}">
                  <a16:creationId xmlns:a16="http://schemas.microsoft.com/office/drawing/2014/main" id="{AAAD67DE-E0E8-BF5A-81BB-A8BBFC541A53}"/>
                </a:ext>
              </a:extLst>
            </p:cNvPr>
            <p:cNvSpPr/>
            <p:nvPr/>
          </p:nvSpPr>
          <p:spPr>
            <a:xfrm>
              <a:off x="4019752" y="2204700"/>
              <a:ext cx="296756" cy="3406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pattFill prst="dashHorz">
              <a:fgClr>
                <a:schemeClr val="tx2"/>
              </a:fgClr>
              <a:bgClr>
                <a:srgbClr val="00B05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5" name="Shape 2028">
              <a:extLst>
                <a:ext uri="{FF2B5EF4-FFF2-40B4-BE49-F238E27FC236}">
                  <a16:creationId xmlns:a16="http://schemas.microsoft.com/office/drawing/2014/main" id="{411D9A52-B57D-355E-B724-E4B59D1E4688}"/>
                </a:ext>
              </a:extLst>
            </p:cNvPr>
            <p:cNvSpPr/>
            <p:nvPr/>
          </p:nvSpPr>
          <p:spPr>
            <a:xfrm>
              <a:off x="3688559" y="2642557"/>
              <a:ext cx="285614" cy="3239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6" name="Shape 2030">
              <a:extLst>
                <a:ext uri="{FF2B5EF4-FFF2-40B4-BE49-F238E27FC236}">
                  <a16:creationId xmlns:a16="http://schemas.microsoft.com/office/drawing/2014/main" id="{91A90021-4CD8-64E2-5834-CE3F9B89D460}"/>
                </a:ext>
              </a:extLst>
            </p:cNvPr>
            <p:cNvSpPr/>
            <p:nvPr/>
          </p:nvSpPr>
          <p:spPr>
            <a:xfrm>
              <a:off x="4639599" y="3135393"/>
              <a:ext cx="504385" cy="3465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7" name="Shape 2031">
              <a:extLst>
                <a:ext uri="{FF2B5EF4-FFF2-40B4-BE49-F238E27FC236}">
                  <a16:creationId xmlns:a16="http://schemas.microsoft.com/office/drawing/2014/main" id="{B209756C-062A-094A-24B1-175721F15FDE}"/>
                </a:ext>
              </a:extLst>
            </p:cNvPr>
            <p:cNvSpPr/>
            <p:nvPr/>
          </p:nvSpPr>
          <p:spPr>
            <a:xfrm>
              <a:off x="5045741" y="2229243"/>
              <a:ext cx="604654" cy="5497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solidFill>
              <a:srgbClr val="92D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8" name="Shape 2032">
              <a:extLst>
                <a:ext uri="{FF2B5EF4-FFF2-40B4-BE49-F238E27FC236}">
                  <a16:creationId xmlns:a16="http://schemas.microsoft.com/office/drawing/2014/main" id="{EE5107FF-2F84-40A9-818C-51AAC8CFD673}"/>
                </a:ext>
              </a:extLst>
            </p:cNvPr>
            <p:cNvSpPr/>
            <p:nvPr/>
          </p:nvSpPr>
          <p:spPr>
            <a:xfrm>
              <a:off x="5400227" y="3048018"/>
              <a:ext cx="326128" cy="3102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9" name="Shape 2033">
              <a:extLst>
                <a:ext uri="{FF2B5EF4-FFF2-40B4-BE49-F238E27FC236}">
                  <a16:creationId xmlns:a16="http://schemas.microsoft.com/office/drawing/2014/main" id="{1D4F9492-D14A-AC97-560A-563DCA8DCBFB}"/>
                </a:ext>
              </a:extLst>
            </p:cNvPr>
            <p:cNvSpPr/>
            <p:nvPr/>
          </p:nvSpPr>
          <p:spPr>
            <a:xfrm>
              <a:off x="3622726" y="2877195"/>
              <a:ext cx="271436" cy="221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pattFill prst="wdUpDiag">
              <a:fgClr>
                <a:srgbClr val="996633"/>
              </a:fgClr>
              <a:bgClr>
                <a:srgbClr val="00B05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0" name="Shape 2034">
              <a:extLst>
                <a:ext uri="{FF2B5EF4-FFF2-40B4-BE49-F238E27FC236}">
                  <a16:creationId xmlns:a16="http://schemas.microsoft.com/office/drawing/2014/main" id="{C749DBA2-D322-0353-2E61-19E1A372B3A6}"/>
                </a:ext>
              </a:extLst>
            </p:cNvPr>
            <p:cNvSpPr/>
            <p:nvPr/>
          </p:nvSpPr>
          <p:spPr>
            <a:xfrm>
              <a:off x="4305368" y="2926281"/>
              <a:ext cx="504385" cy="270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1" name="Shape 2036">
              <a:extLst>
                <a:ext uri="{FF2B5EF4-FFF2-40B4-BE49-F238E27FC236}">
                  <a16:creationId xmlns:a16="http://schemas.microsoft.com/office/drawing/2014/main" id="{BC2A78E5-EAAA-0AB7-9D13-CCAF5757EBDD}"/>
                </a:ext>
              </a:extLst>
            </p:cNvPr>
            <p:cNvSpPr/>
            <p:nvPr/>
          </p:nvSpPr>
          <p:spPr>
            <a:xfrm>
              <a:off x="4841150" y="2245933"/>
              <a:ext cx="380820" cy="2847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pattFill prst="ltHorz">
              <a:fgClr>
                <a:srgbClr val="FF0000"/>
              </a:fgClr>
              <a:bgClr>
                <a:srgbClr val="FFC00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2" name="Shape 2037">
              <a:extLst>
                <a:ext uri="{FF2B5EF4-FFF2-40B4-BE49-F238E27FC236}">
                  <a16:creationId xmlns:a16="http://schemas.microsoft.com/office/drawing/2014/main" id="{3667246E-4DF7-F130-5AC5-F508040EE758}"/>
                </a:ext>
              </a:extLst>
            </p:cNvPr>
            <p:cNvSpPr/>
            <p:nvPr/>
          </p:nvSpPr>
          <p:spPr>
            <a:xfrm>
              <a:off x="4839125" y="1880724"/>
              <a:ext cx="369679" cy="2444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3" name="Shape 2038">
              <a:extLst>
                <a:ext uri="{FF2B5EF4-FFF2-40B4-BE49-F238E27FC236}">
                  <a16:creationId xmlns:a16="http://schemas.microsoft.com/office/drawing/2014/main" id="{791BA03C-7324-073E-A866-30A09C5348CD}"/>
                </a:ext>
              </a:extLst>
            </p:cNvPr>
            <p:cNvSpPr/>
            <p:nvPr/>
          </p:nvSpPr>
          <p:spPr>
            <a:xfrm>
              <a:off x="5186521" y="3523183"/>
              <a:ext cx="512488" cy="374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Shape 2040">
              <a:extLst>
                <a:ext uri="{FF2B5EF4-FFF2-40B4-BE49-F238E27FC236}">
                  <a16:creationId xmlns:a16="http://schemas.microsoft.com/office/drawing/2014/main" id="{DD812FCB-5AE7-CBB1-A45D-E1D65686A160}"/>
                </a:ext>
              </a:extLst>
            </p:cNvPr>
            <p:cNvSpPr/>
            <p:nvPr/>
          </p:nvSpPr>
          <p:spPr>
            <a:xfrm>
              <a:off x="4116982" y="3144230"/>
              <a:ext cx="585411" cy="2886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5" name="Shape 2041">
              <a:extLst>
                <a:ext uri="{FF2B5EF4-FFF2-40B4-BE49-F238E27FC236}">
                  <a16:creationId xmlns:a16="http://schemas.microsoft.com/office/drawing/2014/main" id="{14AE1D5C-C1ED-7A68-76B4-18CBD98C0B96}"/>
                </a:ext>
              </a:extLst>
            </p:cNvPr>
            <p:cNvSpPr/>
            <p:nvPr/>
          </p:nvSpPr>
          <p:spPr>
            <a:xfrm>
              <a:off x="3035290" y="2911555"/>
              <a:ext cx="1091820" cy="10966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pattFill prst="wdUpDiag">
              <a:fgClr>
                <a:srgbClr val="996633"/>
              </a:fgClr>
              <a:bgClr>
                <a:srgbClr val="00B05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7" name="Shape 2043">
              <a:extLst>
                <a:ext uri="{FF2B5EF4-FFF2-40B4-BE49-F238E27FC236}">
                  <a16:creationId xmlns:a16="http://schemas.microsoft.com/office/drawing/2014/main" id="{760693BE-F889-4775-223D-42C3210C4291}"/>
                </a:ext>
              </a:extLst>
            </p:cNvPr>
            <p:cNvSpPr/>
            <p:nvPr/>
          </p:nvSpPr>
          <p:spPr>
            <a:xfrm>
              <a:off x="4429945" y="2485478"/>
              <a:ext cx="739358" cy="6018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8" name="Shape 2044">
              <a:extLst>
                <a:ext uri="{FF2B5EF4-FFF2-40B4-BE49-F238E27FC236}">
                  <a16:creationId xmlns:a16="http://schemas.microsoft.com/office/drawing/2014/main" id="{66D27586-581A-4143-F559-4E8B244B2AAF}"/>
                </a:ext>
              </a:extLst>
            </p:cNvPr>
            <p:cNvSpPr/>
            <p:nvPr/>
          </p:nvSpPr>
          <p:spPr>
            <a:xfrm>
              <a:off x="2734483" y="2339199"/>
              <a:ext cx="348410" cy="3828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pattFill prst="wdUpDiag">
              <a:fgClr>
                <a:srgbClr val="996633"/>
              </a:fgClr>
              <a:bgClr>
                <a:srgbClr val="00B05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9" name="Shape 2045">
              <a:extLst>
                <a:ext uri="{FF2B5EF4-FFF2-40B4-BE49-F238E27FC236}">
                  <a16:creationId xmlns:a16="http://schemas.microsoft.com/office/drawing/2014/main" id="{8002E237-4A0F-B643-58F7-AD040FC36D7B}"/>
                </a:ext>
              </a:extLst>
            </p:cNvPr>
            <p:cNvSpPr/>
            <p:nvPr/>
          </p:nvSpPr>
          <p:spPr>
            <a:xfrm>
              <a:off x="2398226" y="3737202"/>
              <a:ext cx="373731" cy="5654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0" name="Shape 2046">
              <a:extLst>
                <a:ext uri="{FF2B5EF4-FFF2-40B4-BE49-F238E27FC236}">
                  <a16:creationId xmlns:a16="http://schemas.microsoft.com/office/drawing/2014/main" id="{25A05E89-8056-F924-8435-64F8ABD29E53}"/>
                </a:ext>
              </a:extLst>
            </p:cNvPr>
            <p:cNvSpPr/>
            <p:nvPr/>
          </p:nvSpPr>
          <p:spPr>
            <a:xfrm>
              <a:off x="3860739" y="2514932"/>
              <a:ext cx="655294" cy="8413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pattFill prst="wdUpDiag">
              <a:fgClr>
                <a:srgbClr val="996633"/>
              </a:fgClr>
              <a:bgClr>
                <a:srgbClr val="00B05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1" name="Shape 2047">
              <a:extLst>
                <a:ext uri="{FF2B5EF4-FFF2-40B4-BE49-F238E27FC236}">
                  <a16:creationId xmlns:a16="http://schemas.microsoft.com/office/drawing/2014/main" id="{24D49E8F-73B5-5048-8329-FC304485ADDF}"/>
                </a:ext>
              </a:extLst>
            </p:cNvPr>
            <p:cNvSpPr/>
            <p:nvPr/>
          </p:nvSpPr>
          <p:spPr>
            <a:xfrm>
              <a:off x="3890112" y="3370030"/>
              <a:ext cx="1033077" cy="1142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2" name="Shape 2048">
              <a:extLst>
                <a:ext uri="{FF2B5EF4-FFF2-40B4-BE49-F238E27FC236}">
                  <a16:creationId xmlns:a16="http://schemas.microsoft.com/office/drawing/2014/main" id="{FD70198C-DA0B-3CAF-9826-BB0E851D5768}"/>
                </a:ext>
              </a:extLst>
            </p:cNvPr>
            <p:cNvSpPr/>
            <p:nvPr/>
          </p:nvSpPr>
          <p:spPr>
            <a:xfrm>
              <a:off x="4965727" y="3091215"/>
              <a:ext cx="774808" cy="5419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3" name="Shape 2049">
              <a:extLst>
                <a:ext uri="{FF2B5EF4-FFF2-40B4-BE49-F238E27FC236}">
                  <a16:creationId xmlns:a16="http://schemas.microsoft.com/office/drawing/2014/main" id="{27A07021-4752-60BB-A4BD-16D187457B15}"/>
                </a:ext>
              </a:extLst>
            </p:cNvPr>
            <p:cNvSpPr/>
            <p:nvPr/>
          </p:nvSpPr>
          <p:spPr>
            <a:xfrm>
              <a:off x="5068022" y="2510023"/>
              <a:ext cx="1290333" cy="8698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4" name="Shape 2050">
              <a:extLst>
                <a:ext uri="{FF2B5EF4-FFF2-40B4-BE49-F238E27FC236}">
                  <a16:creationId xmlns:a16="http://schemas.microsoft.com/office/drawing/2014/main" id="{2E2C9B94-E975-5387-EF15-7BC87A94AA5C}"/>
                </a:ext>
              </a:extLst>
            </p:cNvPr>
            <p:cNvSpPr/>
            <p:nvPr/>
          </p:nvSpPr>
          <p:spPr>
            <a:xfrm>
              <a:off x="4205097" y="906834"/>
              <a:ext cx="592500" cy="15609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pattFill prst="dashHorz">
              <a:fgClr>
                <a:srgbClr val="FF0000"/>
              </a:fgClr>
              <a:bgClr>
                <a:srgbClr val="FFC00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5" name="Shape 2051">
              <a:extLst>
                <a:ext uri="{FF2B5EF4-FFF2-40B4-BE49-F238E27FC236}">
                  <a16:creationId xmlns:a16="http://schemas.microsoft.com/office/drawing/2014/main" id="{35A58D07-136D-A85A-B9C6-4CB4EC7F939A}"/>
                </a:ext>
              </a:extLst>
            </p:cNvPr>
            <p:cNvSpPr/>
            <p:nvPr/>
          </p:nvSpPr>
          <p:spPr>
            <a:xfrm>
              <a:off x="3843522" y="628018"/>
              <a:ext cx="1130307" cy="15482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6" name="Shape 2053">
              <a:extLst>
                <a:ext uri="{FF2B5EF4-FFF2-40B4-BE49-F238E27FC236}">
                  <a16:creationId xmlns:a16="http://schemas.microsoft.com/office/drawing/2014/main" id="{2228BC32-B190-6335-C423-0BBC6713ACB1}"/>
                </a:ext>
              </a:extLst>
            </p:cNvPr>
            <p:cNvSpPr/>
            <p:nvPr/>
          </p:nvSpPr>
          <p:spPr>
            <a:xfrm>
              <a:off x="2965405" y="1831637"/>
              <a:ext cx="611743" cy="1121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pattFill prst="wdUpDiag">
              <a:fgClr>
                <a:srgbClr val="996633"/>
              </a:fgClr>
              <a:bgClr>
                <a:srgbClr val="00B05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7" name="Shape 2054">
              <a:extLst>
                <a:ext uri="{FF2B5EF4-FFF2-40B4-BE49-F238E27FC236}">
                  <a16:creationId xmlns:a16="http://schemas.microsoft.com/office/drawing/2014/main" id="{EC19F887-0956-3A75-ED53-31D49A577494}"/>
                </a:ext>
              </a:extLst>
            </p:cNvPr>
            <p:cNvSpPr/>
            <p:nvPr/>
          </p:nvSpPr>
          <p:spPr>
            <a:xfrm>
              <a:off x="2547110" y="3567361"/>
              <a:ext cx="1122206" cy="8943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pattFill prst="ltHorz">
              <a:fgClr>
                <a:srgbClr val="FF0000"/>
              </a:fgClr>
              <a:bgClr>
                <a:srgbClr val="FFC000"/>
              </a:bgClr>
            </a:patt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8" name="Shape 2055">
              <a:extLst>
                <a:ext uri="{FF2B5EF4-FFF2-40B4-BE49-F238E27FC236}">
                  <a16:creationId xmlns:a16="http://schemas.microsoft.com/office/drawing/2014/main" id="{E77590CC-B078-C0D9-8BA0-C270DFA61BDC}"/>
                </a:ext>
              </a:extLst>
            </p:cNvPr>
            <p:cNvSpPr/>
            <p:nvPr/>
          </p:nvSpPr>
          <p:spPr>
            <a:xfrm>
              <a:off x="5034598" y="3798070"/>
              <a:ext cx="856847" cy="7736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9" name="Shape 2057">
              <a:extLst>
                <a:ext uri="{FF2B5EF4-FFF2-40B4-BE49-F238E27FC236}">
                  <a16:creationId xmlns:a16="http://schemas.microsoft.com/office/drawing/2014/main" id="{0840D4D6-0916-11BC-BDC8-19D686C5547B}"/>
                </a:ext>
              </a:extLst>
            </p:cNvPr>
            <p:cNvSpPr/>
            <p:nvPr/>
          </p:nvSpPr>
          <p:spPr>
            <a:xfrm>
              <a:off x="4572753" y="745827"/>
              <a:ext cx="665423" cy="1178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endParaRPr ker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20AA302-3CB0-DC84-2ABA-E91537C4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Condiciones de cultivo en Europa
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5FECC3-4210-43A5-5DCB-7172453D80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Cosecha</a:t>
            </a:r>
            <a:r>
              <a:rPr lang="fr-FR" dirty="0"/>
              <a:t> 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0ADAEB-03C1-E94C-19BB-DD575E1E7B50}"/>
              </a:ext>
            </a:extLst>
          </p:cNvPr>
          <p:cNvSpPr txBox="1"/>
          <p:nvPr/>
        </p:nvSpPr>
        <p:spPr>
          <a:xfrm>
            <a:off x="302926" y="4527344"/>
            <a:ext cx="3411574" cy="25901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800" dirty="0">
                <a:solidFill>
                  <a:srgbClr val="77777A"/>
                </a:solidFill>
              </a:rPr>
              <a:t>Source : </a:t>
            </a:r>
            <a:r>
              <a:rPr lang="fr-FR" sz="800" dirty="0" err="1">
                <a:solidFill>
                  <a:srgbClr val="77777A"/>
                </a:solidFill>
              </a:rPr>
              <a:t>Internal</a:t>
            </a:r>
            <a:r>
              <a:rPr lang="fr-FR" sz="800" dirty="0">
                <a:solidFill>
                  <a:srgbClr val="77777A"/>
                </a:solidFill>
              </a:rPr>
              <a:t> </a:t>
            </a:r>
            <a:r>
              <a:rPr lang="fr-FR" sz="800" dirty="0" err="1">
                <a:solidFill>
                  <a:srgbClr val="77777A"/>
                </a:solidFill>
              </a:rPr>
              <a:t>assessment</a:t>
            </a:r>
            <a:r>
              <a:rPr lang="fr-FR" sz="800" dirty="0">
                <a:solidFill>
                  <a:srgbClr val="77777A"/>
                </a:solidFill>
              </a:rPr>
              <a:t> by local LG OSR Product Managers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451DD7-DA31-D0D4-C916-1EBECA2BEE1D}"/>
              </a:ext>
            </a:extLst>
          </p:cNvPr>
          <p:cNvSpPr/>
          <p:nvPr/>
        </p:nvSpPr>
        <p:spPr>
          <a:xfrm>
            <a:off x="4534404" y="4063172"/>
            <a:ext cx="391885" cy="179054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9F2502-9000-D444-66AE-4CA80D5B32BB}"/>
              </a:ext>
            </a:extLst>
          </p:cNvPr>
          <p:cNvSpPr/>
          <p:nvPr/>
        </p:nvSpPr>
        <p:spPr>
          <a:xfrm>
            <a:off x="4530608" y="4292537"/>
            <a:ext cx="391885" cy="179054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91289D-9464-4554-2083-A2EFB87B6C4D}"/>
              </a:ext>
            </a:extLst>
          </p:cNvPr>
          <p:cNvSpPr txBox="1"/>
          <p:nvPr/>
        </p:nvSpPr>
        <p:spPr>
          <a:xfrm>
            <a:off x="4902105" y="4002924"/>
            <a:ext cx="1724568" cy="2857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dirty="0"/>
              <a:t>Muy bien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D32B941-C2B6-9637-D759-24A1679B393C}"/>
              </a:ext>
            </a:extLst>
          </p:cNvPr>
          <p:cNvSpPr txBox="1"/>
          <p:nvPr/>
        </p:nvSpPr>
        <p:spPr>
          <a:xfrm>
            <a:off x="4898309" y="4240578"/>
            <a:ext cx="1724568" cy="26799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dirty="0"/>
              <a:t>Medio / </a:t>
            </a:r>
            <a:r>
              <a:rPr lang="fr-FR" sz="1000" dirty="0" err="1"/>
              <a:t>Bueno</a:t>
            </a:r>
            <a:endParaRPr lang="fr-FR" sz="1000" dirty="0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8214D5D-6294-5AA5-9CED-864555D11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265" y="53467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41B9C892-7F38-3C31-1F44-12158C578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541652"/>
              </p:ext>
            </p:extLst>
          </p:nvPr>
        </p:nvGraphicFramePr>
        <p:xfrm>
          <a:off x="-781474" y="996177"/>
          <a:ext cx="6107678" cy="265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" name="Rectangle 63">
            <a:extLst>
              <a:ext uri="{FF2B5EF4-FFF2-40B4-BE49-F238E27FC236}">
                <a16:creationId xmlns:a16="http://schemas.microsoft.com/office/drawing/2014/main" id="{DCD50396-20D3-5484-20A0-8A039A433C4B}"/>
              </a:ext>
            </a:extLst>
          </p:cNvPr>
          <p:cNvSpPr/>
          <p:nvPr/>
        </p:nvSpPr>
        <p:spPr>
          <a:xfrm>
            <a:off x="7079262" y="4069064"/>
            <a:ext cx="391885" cy="179054"/>
          </a:xfrm>
          <a:prstGeom prst="rect">
            <a:avLst/>
          </a:prstGeom>
          <a:pattFill prst="dashHorz">
            <a:fgClr>
              <a:srgbClr val="FF0000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CD721CE-073B-9B1E-B475-E4D9177A773E}"/>
              </a:ext>
            </a:extLst>
          </p:cNvPr>
          <p:cNvSpPr/>
          <p:nvPr/>
        </p:nvSpPr>
        <p:spPr>
          <a:xfrm>
            <a:off x="7079262" y="4303664"/>
            <a:ext cx="391885" cy="179054"/>
          </a:xfrm>
          <a:prstGeom prst="rect">
            <a:avLst/>
          </a:prstGeom>
          <a:pattFill prst="wdUpDiag">
            <a:fgClr>
              <a:srgbClr val="996633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B1915F9-EDE8-EAAC-5360-AFDF7866A90A}"/>
              </a:ext>
            </a:extLst>
          </p:cNvPr>
          <p:cNvSpPr/>
          <p:nvPr/>
        </p:nvSpPr>
        <p:spPr>
          <a:xfrm>
            <a:off x="7081426" y="4531030"/>
            <a:ext cx="391885" cy="179054"/>
          </a:xfrm>
          <a:prstGeom prst="rect">
            <a:avLst/>
          </a:prstGeom>
          <a:pattFill prst="ltHorz">
            <a:fgClr>
              <a:srgbClr val="FF0000"/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0045837-A539-E2A2-35D0-19AED6DDC41B}"/>
              </a:ext>
            </a:extLst>
          </p:cNvPr>
          <p:cNvSpPr txBox="1"/>
          <p:nvPr/>
        </p:nvSpPr>
        <p:spPr>
          <a:xfrm>
            <a:off x="7471147" y="4041549"/>
            <a:ext cx="1577251" cy="2568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r>
              <a:rPr lang="es-ES" sz="1000" b="1" dirty="0"/>
              <a:t>Endurecimiento invernal y muerte por heladas</a:t>
            </a:r>
            <a:endParaRPr lang="fr-FR" sz="1000" b="1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D7FF695-143E-8614-C944-6A2A246CB3E7}"/>
              </a:ext>
            </a:extLst>
          </p:cNvPr>
          <p:cNvSpPr txBox="1"/>
          <p:nvPr/>
        </p:nvSpPr>
        <p:spPr>
          <a:xfrm>
            <a:off x="7471147" y="4255568"/>
            <a:ext cx="1577251" cy="2568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s-ES" sz="1000" b="1" dirty="0"/>
              <a:t>LLS/CYL de alta presión</a:t>
            </a:r>
            <a:endParaRPr lang="fr-FR" sz="1000" b="1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FF339AB-5A78-F49E-D5D4-3F03A3F82636}"/>
              </a:ext>
            </a:extLst>
          </p:cNvPr>
          <p:cNvSpPr txBox="1"/>
          <p:nvPr/>
        </p:nvSpPr>
        <p:spPr>
          <a:xfrm>
            <a:off x="7486549" y="4484360"/>
            <a:ext cx="1577251" cy="2568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 err="1"/>
              <a:t>Sequía</a:t>
            </a:r>
            <a:r>
              <a:rPr lang="fr-FR" sz="1000" b="1" dirty="0"/>
              <a:t> en </a:t>
            </a:r>
            <a:r>
              <a:rPr lang="fr-FR" sz="1000" b="1" dirty="0" err="1"/>
              <a:t>floración</a:t>
            </a:r>
            <a:endParaRPr lang="fr-FR" sz="1000" b="1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97493A-6D14-DDFB-85F8-BEE5375B49C5}"/>
              </a:ext>
            </a:extLst>
          </p:cNvPr>
          <p:cNvSpPr/>
          <p:nvPr/>
        </p:nvSpPr>
        <p:spPr>
          <a:xfrm>
            <a:off x="4530608" y="4535030"/>
            <a:ext cx="391885" cy="179054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8AEC1779-751B-D8DC-4391-63DE4D6D0950}"/>
              </a:ext>
            </a:extLst>
          </p:cNvPr>
          <p:cNvSpPr txBox="1"/>
          <p:nvPr/>
        </p:nvSpPr>
        <p:spPr>
          <a:xfrm>
            <a:off x="4898308" y="4482718"/>
            <a:ext cx="1577251" cy="2568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dirty="0" err="1"/>
              <a:t>Cultivo</a:t>
            </a:r>
            <a:r>
              <a:rPr lang="fr-FR" sz="1000" dirty="0"/>
              <a:t> </a:t>
            </a:r>
            <a:r>
              <a:rPr lang="fr-FR" sz="1000" dirty="0" err="1"/>
              <a:t>difícil</a:t>
            </a:r>
            <a:r>
              <a:rPr lang="fr-FR" sz="1000" dirty="0"/>
              <a:t> / </a:t>
            </a:r>
            <a:r>
              <a:rPr lang="fr-FR" sz="1000" dirty="0" err="1"/>
              <a:t>estresado</a:t>
            </a:r>
            <a:endParaRPr lang="fr-FR" sz="1000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E226BA9-6561-1189-5BE2-A3DF11140046}"/>
              </a:ext>
            </a:extLst>
          </p:cNvPr>
          <p:cNvSpPr txBox="1"/>
          <p:nvPr/>
        </p:nvSpPr>
        <p:spPr>
          <a:xfrm>
            <a:off x="4445274" y="3752029"/>
            <a:ext cx="1902440" cy="32850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100" b="1" u="sng" dirty="0" err="1"/>
              <a:t>Condiciones</a:t>
            </a:r>
            <a:r>
              <a:rPr lang="fr-FR" sz="1100" b="1" u="sng" dirty="0"/>
              <a:t> del </a:t>
            </a:r>
            <a:r>
              <a:rPr lang="fr-FR" sz="1100" b="1" u="sng" dirty="0" err="1"/>
              <a:t>cultivo</a:t>
            </a:r>
            <a:r>
              <a:rPr lang="fr-FR" sz="1100" b="1" u="sng" dirty="0"/>
              <a:t>: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DEAF10DD-EE9B-DFDF-4F86-27B72E57927D}"/>
              </a:ext>
            </a:extLst>
          </p:cNvPr>
          <p:cNvSpPr txBox="1"/>
          <p:nvPr/>
        </p:nvSpPr>
        <p:spPr>
          <a:xfrm>
            <a:off x="6985678" y="3747382"/>
            <a:ext cx="1902440" cy="32850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100" b="1" u="sng" dirty="0" err="1"/>
              <a:t>Hechos</a:t>
            </a:r>
            <a:r>
              <a:rPr lang="fr-FR" sz="1100" b="1" u="sng" dirty="0"/>
              <a:t> </a:t>
            </a:r>
            <a:r>
              <a:rPr lang="fr-FR" sz="1100" b="1" u="sng" dirty="0" err="1"/>
              <a:t>significativos</a:t>
            </a:r>
            <a:r>
              <a:rPr lang="fr-FR" sz="1100" b="1" u="sng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89014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A302-3CB0-DC84-2ABA-E91537C4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Condiciones de cultivo en España
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5FECC3-4210-43A5-5DCB-7172453D80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Cosecha</a:t>
            </a:r>
            <a:r>
              <a:rPr lang="fr-FR" dirty="0"/>
              <a:t> 2023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8214D5D-6294-5AA5-9CED-864555D11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265" y="53467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41B9C892-7F38-3C31-1F44-12158C578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025266"/>
              </p:ext>
            </p:extLst>
          </p:nvPr>
        </p:nvGraphicFramePr>
        <p:xfrm>
          <a:off x="-429262" y="1098183"/>
          <a:ext cx="4472875" cy="1666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56E71ADF-2B02-72DA-4614-7A870F3BFB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70" y="3062627"/>
            <a:ext cx="2293848" cy="14140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21FBD8-05A8-3F4A-FFBE-DB1C48867B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662" y="582976"/>
            <a:ext cx="2362298" cy="145287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CE20E81-89DF-B690-4A1D-D2630C5533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084" y="559764"/>
            <a:ext cx="2362298" cy="1499297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8DD3AD0-39D0-64B7-34D1-0EF5E6C94B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549" y="3040539"/>
            <a:ext cx="2241720" cy="143618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56DA0AEE-CC72-2D8E-44B5-1B1461B9E3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8952" y="93676"/>
            <a:ext cx="1961468" cy="320786"/>
          </a:xfrm>
          <a:prstGeom prst="rect">
            <a:avLst/>
          </a:prstGeom>
        </p:spPr>
      </p:pic>
      <p:pic>
        <p:nvPicPr>
          <p:cNvPr id="1026" name="Picture 2" descr="Porcentaje de la precipitación acumulada con respecto al promedio del período de referencia 1991-2020">
            <a:extLst>
              <a:ext uri="{FF2B5EF4-FFF2-40B4-BE49-F238E27FC236}">
                <a16:creationId xmlns:a16="http://schemas.microsoft.com/office/drawing/2014/main" id="{B31D46ED-2822-A27A-8BBF-4C99EBB3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026" y="3062627"/>
            <a:ext cx="2185041" cy="141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0A001-0F90-B79D-AA2E-F68E53FD46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756" y="2223346"/>
            <a:ext cx="3298483" cy="6650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354E3E-78A2-12A4-FE0D-EFC886FBE0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883" y="2273969"/>
            <a:ext cx="2639117" cy="69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1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70E6D-C3E4-E595-6465-1FEA77A2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7" y="144738"/>
            <a:ext cx="7494555" cy="375010"/>
          </a:xfrm>
        </p:spPr>
        <p:txBody>
          <a:bodyPr/>
          <a:lstStyle/>
          <a:p>
            <a:r>
              <a:rPr lang="es-ES" sz="2000" dirty="0"/>
              <a:t>Precipitaciones suficientes en la mayoría de los países en primavera
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FDB658-E4C9-2D22-9567-CE602F9C7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Revisión meteorológica abril/mayo 2023
</a:t>
            </a:r>
            <a:endParaRPr lang="en-GB" dirty="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CD116F5-93F7-D8C4-137A-9A1D3C7640FF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C93E817F-3A68-C918-5693-9C14FB7DEB5D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EB69C67E-7641-F077-5B41-62D8AA722181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297A5739-E1FC-72BF-6C6A-997A8DEA7413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8">
              <a:extLst>
                <a:ext uri="{FF2B5EF4-FFF2-40B4-BE49-F238E27FC236}">
                  <a16:creationId xmlns:a16="http://schemas.microsoft.com/office/drawing/2014/main" id="{EC18E542-FA57-E723-7A22-8BE3C45854AA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89A79D9B-1470-E30E-083F-F467FBF1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17" y="1079433"/>
            <a:ext cx="4381827" cy="3617243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F465A5FC-E0BF-D0CC-D094-B4D2920868E4}"/>
              </a:ext>
            </a:extLst>
          </p:cNvPr>
          <p:cNvSpPr/>
          <p:nvPr/>
        </p:nvSpPr>
        <p:spPr>
          <a:xfrm rot="2691861">
            <a:off x="2297802" y="2791221"/>
            <a:ext cx="1278119" cy="5664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4A17510-9D0A-24FB-39CC-B8C0FEF03A19}"/>
              </a:ext>
            </a:extLst>
          </p:cNvPr>
          <p:cNvSpPr/>
          <p:nvPr/>
        </p:nvSpPr>
        <p:spPr>
          <a:xfrm rot="6649135">
            <a:off x="3127516" y="2991368"/>
            <a:ext cx="1049522" cy="42951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161849E-7345-5755-484D-9AF7338A1171}"/>
              </a:ext>
            </a:extLst>
          </p:cNvPr>
          <p:cNvSpPr/>
          <p:nvPr/>
        </p:nvSpPr>
        <p:spPr>
          <a:xfrm rot="8603918">
            <a:off x="2960895" y="2193213"/>
            <a:ext cx="738597" cy="634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DC1AF0-13A2-588D-72FD-EC80156731D6}"/>
              </a:ext>
            </a:extLst>
          </p:cNvPr>
          <p:cNvSpPr/>
          <p:nvPr/>
        </p:nvSpPr>
        <p:spPr>
          <a:xfrm rot="8603918">
            <a:off x="1972500" y="3237710"/>
            <a:ext cx="595459" cy="511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178533C-1B85-0A23-1471-856A1312D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15" y="1079432"/>
            <a:ext cx="3620907" cy="361724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808E075-6852-DA19-3462-9E4B408BBF40}"/>
              </a:ext>
            </a:extLst>
          </p:cNvPr>
          <p:cNvSpPr txBox="1"/>
          <p:nvPr/>
        </p:nvSpPr>
        <p:spPr>
          <a:xfrm>
            <a:off x="3787088" y="1284348"/>
            <a:ext cx="792000" cy="3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36000" tIns="36000" rIns="36000" bIns="36000" rtlCol="0" anchor="ctr">
            <a:noAutofit/>
          </a:bodyPr>
          <a:lstStyle/>
          <a:p>
            <a:r>
              <a:rPr lang="en-GB" sz="900" b="1" dirty="0">
                <a:solidFill>
                  <a:schemeClr val="accent6"/>
                </a:solidFill>
              </a:rPr>
              <a:t>Rainfall surplus</a:t>
            </a:r>
          </a:p>
          <a:p>
            <a:r>
              <a:rPr lang="en-GB" sz="900" b="1" dirty="0">
                <a:solidFill>
                  <a:srgbClr val="FF0000"/>
                </a:solidFill>
              </a:rPr>
              <a:t>Rainfall deficit</a:t>
            </a:r>
          </a:p>
        </p:txBody>
      </p:sp>
    </p:spTree>
    <p:extLst>
      <p:ext uri="{BB962C8B-B14F-4D97-AF65-F5344CB8AC3E}">
        <p14:creationId xmlns:p14="http://schemas.microsoft.com/office/powerpoint/2010/main" val="323150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E16F6-AA17-545B-3887-BAC3AABB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Muy buen pronóstico de rendimiento Colza </a:t>
            </a:r>
            <a:r>
              <a:rPr lang="en-GB" sz="2400" dirty="0"/>
              <a:t>2023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3E52BF-E8DB-5DF2-BC8A-BF68A340A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786" y="865637"/>
            <a:ext cx="3840390" cy="1476934"/>
          </a:xfrm>
        </p:spPr>
        <p:txBody>
          <a:bodyPr/>
          <a:lstStyle/>
          <a:p>
            <a:pPr marL="176213" indent="-176213" defTabSz="288000"/>
            <a:r>
              <a:rPr lang="es-ES" sz="1000" dirty="0"/>
              <a:t>Muy buen pronóstico de rendimiento para la cosecha </a:t>
            </a:r>
            <a:r>
              <a:rPr lang="en-GB" sz="1000" dirty="0"/>
              <a:t>2023</a:t>
            </a:r>
          </a:p>
          <a:p>
            <a:pPr marL="176213" indent="-176213" defTabSz="288000"/>
            <a:r>
              <a:rPr lang="es-ES" sz="1000" dirty="0"/>
              <a:t>Alto nivel de rendimiento promedio similar al de 2022 </a:t>
            </a:r>
            <a:r>
              <a:rPr lang="en-GB" sz="1000" dirty="0"/>
              <a:t>(</a:t>
            </a:r>
            <a:r>
              <a:rPr lang="en-GB" sz="1000" dirty="0" err="1"/>
              <a:t>en</a:t>
            </a:r>
            <a:r>
              <a:rPr lang="en-GB" sz="1000" dirty="0"/>
              <a:t> la UE)</a:t>
            </a:r>
          </a:p>
          <a:p>
            <a:pPr marL="176213" indent="-176213" defTabSz="288000"/>
            <a:r>
              <a:rPr lang="es-ES" sz="1000" dirty="0"/>
              <a:t>+8% frente a una media de 5 años (nivel de la UE)</a:t>
            </a:r>
            <a:r>
              <a:rPr lang="en-GB" sz="1000" dirty="0"/>
              <a:t>)</a:t>
            </a:r>
          </a:p>
          <a:p>
            <a:pPr marL="176213" indent="-176213" defTabSz="288000"/>
            <a:r>
              <a:rPr lang="es-ES" sz="1000" dirty="0"/>
              <a:t>Aspectos destacados vs promedio de 5 años: RO + 21%, BG + 18%, HU + 16%, DE &amp; LV +12</a:t>
            </a:r>
            <a:r>
              <a:rPr lang="en-GB" sz="1000" dirty="0"/>
              <a:t>%</a:t>
            </a:r>
          </a:p>
          <a:p>
            <a:pPr marL="176213" indent="-176213" defTabSz="288000"/>
            <a:r>
              <a:rPr lang="es-ES" sz="1000" dirty="0"/>
              <a:t>Pronóstico de rendimiento más bajo vs promedio de 5 años: </a:t>
            </a:r>
          </a:p>
          <a:p>
            <a:pPr marL="0" indent="0" defTabSz="288000">
              <a:buNone/>
            </a:pPr>
            <a:r>
              <a:rPr lang="es-ES" sz="1000" dirty="0"/>
              <a:t>      ES -23% (debido a la ola de calor en la primavera de 2023), EE -9%,              	FI -8%</a:t>
            </a:r>
            <a:endParaRPr lang="en-GB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F3752B-7DB4-057F-0E3A-366709A6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8" y="1116675"/>
            <a:ext cx="2640320" cy="33235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4A9FEA-C4AC-1C7B-DD24-D6DD9FF6C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16" y="1103975"/>
            <a:ext cx="2044870" cy="335393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902EAC7-7EC6-71EF-54A5-7F0F4B19C553}"/>
              </a:ext>
            </a:extLst>
          </p:cNvPr>
          <p:cNvSpPr/>
          <p:nvPr/>
        </p:nvSpPr>
        <p:spPr>
          <a:xfrm>
            <a:off x="5074114" y="2369196"/>
            <a:ext cx="3200944" cy="2057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¡Los augurios para la mayoría de países europeos son buenos!
¡Los agricultores europeos deben esperar altos rendimientos de COLZA en la cosecha 2023!</a:t>
            </a:r>
          </a:p>
          <a:p>
            <a:pPr algn="ctr"/>
            <a:endParaRPr lang="es-ES" sz="1200" b="1" dirty="0"/>
          </a:p>
          <a:p>
            <a:pPr algn="ctr"/>
            <a:endParaRPr lang="es-ES" sz="1200" b="1" dirty="0"/>
          </a:p>
          <a:p>
            <a:pPr algn="ctr"/>
            <a:r>
              <a:rPr lang="es-ES" sz="1200" b="1" dirty="0"/>
              <a:t>En España, sin embargo, esta situación es la contraria, con una bajada en el rendimiento del 23% respecto a la media de los últimos 5 años!</a:t>
            </a:r>
          </a:p>
        </p:txBody>
      </p:sp>
      <p:grpSp>
        <p:nvGrpSpPr>
          <p:cNvPr id="12" name="Group 33">
            <a:extLst>
              <a:ext uri="{FF2B5EF4-FFF2-40B4-BE49-F238E27FC236}">
                <a16:creationId xmlns:a16="http://schemas.microsoft.com/office/drawing/2014/main" id="{DD4FFB98-7278-79E2-E8C9-D0060258B911}"/>
              </a:ext>
            </a:extLst>
          </p:cNvPr>
          <p:cNvGrpSpPr/>
          <p:nvPr/>
        </p:nvGrpSpPr>
        <p:grpSpPr>
          <a:xfrm>
            <a:off x="8072762" y="2313337"/>
            <a:ext cx="612096" cy="596601"/>
            <a:chOff x="8438268" y="890624"/>
            <a:chExt cx="612096" cy="596601"/>
          </a:xfrm>
        </p:grpSpPr>
        <p:pic>
          <p:nvPicPr>
            <p:cNvPr id="13" name="Picture 62">
              <a:extLst>
                <a:ext uri="{FF2B5EF4-FFF2-40B4-BE49-F238E27FC236}">
                  <a16:creationId xmlns:a16="http://schemas.microsoft.com/office/drawing/2014/main" id="{3C916FBC-05BE-64A3-173A-F294D21D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268" y="890624"/>
              <a:ext cx="612096" cy="596601"/>
            </a:xfrm>
            <a:custGeom>
              <a:avLst/>
              <a:gdLst>
                <a:gd name="connsiteX0" fmla="*/ 0 w 418839"/>
                <a:gd name="connsiteY0" fmla="*/ 0 h 408236"/>
                <a:gd name="connsiteX1" fmla="*/ 418840 w 418839"/>
                <a:gd name="connsiteY1" fmla="*/ 0 h 408236"/>
                <a:gd name="connsiteX2" fmla="*/ 418840 w 418839"/>
                <a:gd name="connsiteY2" fmla="*/ 408236 h 408236"/>
                <a:gd name="connsiteX3" fmla="*/ 0 w 418839"/>
                <a:gd name="connsiteY3" fmla="*/ 408236 h 40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839" h="408236">
                  <a:moveTo>
                    <a:pt x="0" y="0"/>
                  </a:moveTo>
                  <a:lnTo>
                    <a:pt x="418840" y="0"/>
                  </a:lnTo>
                  <a:lnTo>
                    <a:pt x="418840" y="408236"/>
                  </a:lnTo>
                  <a:lnTo>
                    <a:pt x="0" y="408236"/>
                  </a:lnTo>
                  <a:close/>
                </a:path>
              </a:pathLst>
            </a:custGeom>
          </p:spPr>
        </p:pic>
        <p:sp>
          <p:nvSpPr>
            <p:cNvPr id="14" name="Freeform: Shape 63">
              <a:extLst>
                <a:ext uri="{FF2B5EF4-FFF2-40B4-BE49-F238E27FC236}">
                  <a16:creationId xmlns:a16="http://schemas.microsoft.com/office/drawing/2014/main" id="{ADCAC338-D5C9-0E22-2CBC-6A4545B6CBDE}"/>
                </a:ext>
              </a:extLst>
            </p:cNvPr>
            <p:cNvSpPr/>
            <p:nvPr/>
          </p:nvSpPr>
          <p:spPr>
            <a:xfrm>
              <a:off x="8511346" y="937440"/>
              <a:ext cx="465937" cy="454411"/>
            </a:xfrm>
            <a:custGeom>
              <a:avLst/>
              <a:gdLst>
                <a:gd name="connsiteX0" fmla="*/ 318827 w 318827"/>
                <a:gd name="connsiteY0" fmla="*/ 155470 h 310940"/>
                <a:gd name="connsiteX1" fmla="*/ 158850 w 318827"/>
                <a:gd name="connsiteY1" fmla="*/ 310941 h 310940"/>
                <a:gd name="connsiteX2" fmla="*/ 0 w 318827"/>
                <a:gd name="connsiteY2" fmla="*/ 155470 h 310940"/>
                <a:gd name="connsiteX3" fmla="*/ 159977 w 318827"/>
                <a:gd name="connsiteY3" fmla="*/ 0 h 310940"/>
                <a:gd name="connsiteX4" fmla="*/ 318827 w 318827"/>
                <a:gd name="connsiteY4" fmla="*/ 155470 h 3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827" h="310940">
                  <a:moveTo>
                    <a:pt x="318827" y="155470"/>
                  </a:moveTo>
                  <a:cubicBezTo>
                    <a:pt x="318827" y="241092"/>
                    <a:pt x="246725" y="310941"/>
                    <a:pt x="158850" y="310941"/>
                  </a:cubicBezTo>
                  <a:cubicBezTo>
                    <a:pt x="70976" y="310941"/>
                    <a:pt x="0" y="242218"/>
                    <a:pt x="0" y="155470"/>
                  </a:cubicBezTo>
                  <a:cubicBezTo>
                    <a:pt x="0" y="68722"/>
                    <a:pt x="70976" y="0"/>
                    <a:pt x="159977" y="0"/>
                  </a:cubicBezTo>
                  <a:cubicBezTo>
                    <a:pt x="248978" y="0"/>
                    <a:pt x="318827" y="69849"/>
                    <a:pt x="318827" y="155470"/>
                  </a:cubicBezTo>
                  <a:close/>
                </a:path>
              </a:pathLst>
            </a:custGeom>
            <a:solidFill>
              <a:schemeClr val="accent6"/>
            </a:solidFill>
            <a:ln w="11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: Shape 23">
              <a:extLst>
                <a:ext uri="{FF2B5EF4-FFF2-40B4-BE49-F238E27FC236}">
                  <a16:creationId xmlns:a16="http://schemas.microsoft.com/office/drawing/2014/main" id="{C40BD73E-E614-D576-5F53-87F9340D5BE9}"/>
                </a:ext>
              </a:extLst>
            </p:cNvPr>
            <p:cNvSpPr/>
            <p:nvPr/>
          </p:nvSpPr>
          <p:spPr>
            <a:xfrm>
              <a:off x="8608536" y="1037411"/>
              <a:ext cx="271560" cy="254469"/>
            </a:xfrm>
            <a:custGeom>
              <a:avLst/>
              <a:gdLst>
                <a:gd name="connsiteX0" fmla="*/ 75581 w 271559"/>
                <a:gd name="connsiteY0" fmla="*/ 245912 h 254468"/>
                <a:gd name="connsiteX1" fmla="*/ 56781 w 271559"/>
                <a:gd name="connsiteY1" fmla="*/ 255597 h 254468"/>
                <a:gd name="connsiteX2" fmla="*/ 15952 w 271559"/>
                <a:gd name="connsiteY2" fmla="*/ 255407 h 254468"/>
                <a:gd name="connsiteX3" fmla="*/ 0 w 271559"/>
                <a:gd name="connsiteY3" fmla="*/ 239835 h 254468"/>
                <a:gd name="connsiteX4" fmla="*/ 190 w 271559"/>
                <a:gd name="connsiteY4" fmla="*/ 126843 h 254468"/>
                <a:gd name="connsiteX5" fmla="*/ 16142 w 271559"/>
                <a:gd name="connsiteY5" fmla="*/ 110892 h 254468"/>
                <a:gd name="connsiteX6" fmla="*/ 59819 w 271559"/>
                <a:gd name="connsiteY6" fmla="*/ 111271 h 254468"/>
                <a:gd name="connsiteX7" fmla="*/ 79949 w 271559"/>
                <a:gd name="connsiteY7" fmla="*/ 121716 h 254468"/>
                <a:gd name="connsiteX8" fmla="*/ 115460 w 271559"/>
                <a:gd name="connsiteY8" fmla="*/ 57149 h 254468"/>
                <a:gd name="connsiteX9" fmla="*/ 116980 w 271559"/>
                <a:gd name="connsiteY9" fmla="*/ 38539 h 254468"/>
                <a:gd name="connsiteX10" fmla="*/ 116790 w 271559"/>
                <a:gd name="connsiteY10" fmla="*/ 24296 h 254468"/>
                <a:gd name="connsiteX11" fmla="*/ 135210 w 271559"/>
                <a:gd name="connsiteY11" fmla="*/ 558 h 254468"/>
                <a:gd name="connsiteX12" fmla="*/ 163126 w 271559"/>
                <a:gd name="connsiteY12" fmla="*/ 13852 h 254468"/>
                <a:gd name="connsiteX13" fmla="*/ 170912 w 271559"/>
                <a:gd name="connsiteY13" fmla="*/ 75380 h 254468"/>
                <a:gd name="connsiteX14" fmla="*/ 163886 w 271559"/>
                <a:gd name="connsiteY14" fmla="*/ 106714 h 254468"/>
                <a:gd name="connsiteX15" fmla="*/ 229971 w 271559"/>
                <a:gd name="connsiteY15" fmla="*/ 106714 h 254468"/>
                <a:gd name="connsiteX16" fmla="*/ 251810 w 271559"/>
                <a:gd name="connsiteY16" fmla="*/ 106714 h 254468"/>
                <a:gd name="connsiteX17" fmla="*/ 271750 w 271559"/>
                <a:gd name="connsiteY17" fmla="*/ 117918 h 254468"/>
                <a:gd name="connsiteX18" fmla="*/ 264913 w 271559"/>
                <a:gd name="connsiteY18" fmla="*/ 142036 h 254468"/>
                <a:gd name="connsiteX19" fmla="*/ 260736 w 271559"/>
                <a:gd name="connsiteY19" fmla="*/ 145454 h 254468"/>
                <a:gd name="connsiteX20" fmla="*/ 253899 w 271559"/>
                <a:gd name="connsiteY20" fmla="*/ 180776 h 254468"/>
                <a:gd name="connsiteX21" fmla="*/ 255988 w 271559"/>
                <a:gd name="connsiteY21" fmla="*/ 202994 h 254468"/>
                <a:gd name="connsiteX22" fmla="*/ 242885 w 271559"/>
                <a:gd name="connsiteY22" fmla="*/ 221604 h 254468"/>
                <a:gd name="connsiteX23" fmla="*/ 244594 w 271559"/>
                <a:gd name="connsiteY23" fmla="*/ 225782 h 254468"/>
                <a:gd name="connsiteX24" fmla="*/ 225034 w 271559"/>
                <a:gd name="connsiteY24" fmla="*/ 255217 h 254468"/>
                <a:gd name="connsiteX25" fmla="*/ 99699 w 271559"/>
                <a:gd name="connsiteY25" fmla="*/ 254837 h 254468"/>
                <a:gd name="connsiteX26" fmla="*/ 75581 w 271559"/>
                <a:gd name="connsiteY26" fmla="*/ 245912 h 254468"/>
                <a:gd name="connsiteX27" fmla="*/ 76341 w 271559"/>
                <a:gd name="connsiteY27" fmla="*/ 236987 h 254468"/>
                <a:gd name="connsiteX28" fmla="*/ 109953 w 271559"/>
                <a:gd name="connsiteY28" fmla="*/ 248001 h 254468"/>
                <a:gd name="connsiteX29" fmla="*/ 219147 w 271559"/>
                <a:gd name="connsiteY29" fmla="*/ 247621 h 254468"/>
                <a:gd name="connsiteX30" fmla="*/ 237188 w 271559"/>
                <a:gd name="connsiteY30" fmla="*/ 236227 h 254468"/>
                <a:gd name="connsiteX31" fmla="*/ 224654 w 271559"/>
                <a:gd name="connsiteY31" fmla="*/ 219136 h 254468"/>
                <a:gd name="connsiteX32" fmla="*/ 220666 w 271559"/>
                <a:gd name="connsiteY32" fmla="*/ 215148 h 254468"/>
                <a:gd name="connsiteX33" fmla="*/ 225414 w 271559"/>
                <a:gd name="connsiteY33" fmla="*/ 211540 h 254468"/>
                <a:gd name="connsiteX34" fmla="*/ 234719 w 271559"/>
                <a:gd name="connsiteY34" fmla="*/ 211160 h 254468"/>
                <a:gd name="connsiteX35" fmla="*/ 247063 w 271559"/>
                <a:gd name="connsiteY35" fmla="*/ 202804 h 254468"/>
                <a:gd name="connsiteX36" fmla="*/ 236238 w 271559"/>
                <a:gd name="connsiteY36" fmla="*/ 183054 h 254468"/>
                <a:gd name="connsiteX37" fmla="*/ 231870 w 271559"/>
                <a:gd name="connsiteY37" fmla="*/ 178307 h 254468"/>
                <a:gd name="connsiteX38" fmla="*/ 236998 w 271559"/>
                <a:gd name="connsiteY38" fmla="*/ 175268 h 254468"/>
                <a:gd name="connsiteX39" fmla="*/ 241745 w 271559"/>
                <a:gd name="connsiteY39" fmla="*/ 175078 h 254468"/>
                <a:gd name="connsiteX40" fmla="*/ 256558 w 271559"/>
                <a:gd name="connsiteY40" fmla="*/ 164254 h 254468"/>
                <a:gd name="connsiteX41" fmla="*/ 247632 w 271559"/>
                <a:gd name="connsiteY41" fmla="*/ 147353 h 254468"/>
                <a:gd name="connsiteX42" fmla="*/ 241555 w 271559"/>
                <a:gd name="connsiteY42" fmla="*/ 142415 h 254468"/>
                <a:gd name="connsiteX43" fmla="*/ 249341 w 271559"/>
                <a:gd name="connsiteY43" fmla="*/ 138997 h 254468"/>
                <a:gd name="connsiteX44" fmla="*/ 264154 w 271559"/>
                <a:gd name="connsiteY44" fmla="*/ 123995 h 254468"/>
                <a:gd name="connsiteX45" fmla="*/ 248582 w 271559"/>
                <a:gd name="connsiteY45" fmla="*/ 114500 h 254468"/>
                <a:gd name="connsiteX46" fmla="*/ 169772 w 271559"/>
                <a:gd name="connsiteY46" fmla="*/ 114500 h 254468"/>
                <a:gd name="connsiteX47" fmla="*/ 157049 w 271559"/>
                <a:gd name="connsiteY47" fmla="*/ 97978 h 254468"/>
                <a:gd name="connsiteX48" fmla="*/ 160087 w 271559"/>
                <a:gd name="connsiteY48" fmla="*/ 27525 h 254468"/>
                <a:gd name="connsiteX49" fmla="*/ 136919 w 271559"/>
                <a:gd name="connsiteY49" fmla="*/ 8344 h 254468"/>
                <a:gd name="connsiteX50" fmla="*/ 124576 w 271559"/>
                <a:gd name="connsiteY50" fmla="*/ 34931 h 254468"/>
                <a:gd name="connsiteX51" fmla="*/ 121727 w 271559"/>
                <a:gd name="connsiteY51" fmla="*/ 61707 h 254468"/>
                <a:gd name="connsiteX52" fmla="*/ 78050 w 271559"/>
                <a:gd name="connsiteY52" fmla="*/ 132920 h 254468"/>
                <a:gd name="connsiteX53" fmla="*/ 76151 w 271559"/>
                <a:gd name="connsiteY53" fmla="*/ 138807 h 254468"/>
                <a:gd name="connsiteX54" fmla="*/ 76341 w 271559"/>
                <a:gd name="connsiteY54" fmla="*/ 236987 h 254468"/>
                <a:gd name="connsiteX55" fmla="*/ 7976 w 271559"/>
                <a:gd name="connsiteY55" fmla="*/ 182864 h 254468"/>
                <a:gd name="connsiteX56" fmla="*/ 7786 w 271559"/>
                <a:gd name="connsiteY56" fmla="*/ 236797 h 254468"/>
                <a:gd name="connsiteX57" fmla="*/ 18231 w 271559"/>
                <a:gd name="connsiteY57" fmla="*/ 247431 h 254468"/>
                <a:gd name="connsiteX58" fmla="*/ 57161 w 271559"/>
                <a:gd name="connsiteY58" fmla="*/ 247431 h 254468"/>
                <a:gd name="connsiteX59" fmla="*/ 68365 w 271559"/>
                <a:gd name="connsiteY59" fmla="*/ 236227 h 254468"/>
                <a:gd name="connsiteX60" fmla="*/ 68365 w 271559"/>
                <a:gd name="connsiteY60" fmla="*/ 130262 h 254468"/>
                <a:gd name="connsiteX61" fmla="*/ 56971 w 271559"/>
                <a:gd name="connsiteY61" fmla="*/ 118678 h 254468"/>
                <a:gd name="connsiteX62" fmla="*/ 18990 w 271559"/>
                <a:gd name="connsiteY62" fmla="*/ 118678 h 254468"/>
                <a:gd name="connsiteX63" fmla="*/ 7786 w 271559"/>
                <a:gd name="connsiteY63" fmla="*/ 129882 h 254468"/>
                <a:gd name="connsiteX64" fmla="*/ 7976 w 271559"/>
                <a:gd name="connsiteY64" fmla="*/ 182864 h 25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71559" h="254468">
                  <a:moveTo>
                    <a:pt x="75581" y="245912"/>
                  </a:moveTo>
                  <a:cubicBezTo>
                    <a:pt x="71783" y="253888"/>
                    <a:pt x="65136" y="255787"/>
                    <a:pt x="56781" y="255597"/>
                  </a:cubicBezTo>
                  <a:cubicBezTo>
                    <a:pt x="43108" y="255217"/>
                    <a:pt x="29625" y="255597"/>
                    <a:pt x="15952" y="255407"/>
                  </a:cubicBezTo>
                  <a:cubicBezTo>
                    <a:pt x="5317" y="255217"/>
                    <a:pt x="0" y="250090"/>
                    <a:pt x="0" y="239835"/>
                  </a:cubicBezTo>
                  <a:cubicBezTo>
                    <a:pt x="0" y="202234"/>
                    <a:pt x="0" y="164444"/>
                    <a:pt x="190" y="126843"/>
                  </a:cubicBezTo>
                  <a:cubicBezTo>
                    <a:pt x="190" y="116589"/>
                    <a:pt x="5887" y="111081"/>
                    <a:pt x="16142" y="110892"/>
                  </a:cubicBezTo>
                  <a:cubicBezTo>
                    <a:pt x="30764" y="110702"/>
                    <a:pt x="45387" y="109752"/>
                    <a:pt x="59819" y="111271"/>
                  </a:cubicBezTo>
                  <a:cubicBezTo>
                    <a:pt x="66276" y="111841"/>
                    <a:pt x="72163" y="117538"/>
                    <a:pt x="79949" y="121716"/>
                  </a:cubicBezTo>
                  <a:cubicBezTo>
                    <a:pt x="90963" y="101776"/>
                    <a:pt x="103876" y="79748"/>
                    <a:pt x="115460" y="57149"/>
                  </a:cubicBezTo>
                  <a:cubicBezTo>
                    <a:pt x="118119" y="52022"/>
                    <a:pt x="116790" y="44806"/>
                    <a:pt x="116980" y="38539"/>
                  </a:cubicBezTo>
                  <a:cubicBezTo>
                    <a:pt x="117170" y="33791"/>
                    <a:pt x="116410" y="29044"/>
                    <a:pt x="116790" y="24296"/>
                  </a:cubicBezTo>
                  <a:cubicBezTo>
                    <a:pt x="117739" y="11953"/>
                    <a:pt x="125145" y="2647"/>
                    <a:pt x="135210" y="558"/>
                  </a:cubicBezTo>
                  <a:cubicBezTo>
                    <a:pt x="146035" y="-1720"/>
                    <a:pt x="157619" y="3027"/>
                    <a:pt x="163126" y="13852"/>
                  </a:cubicBezTo>
                  <a:cubicBezTo>
                    <a:pt x="173381" y="33222"/>
                    <a:pt x="176229" y="53921"/>
                    <a:pt x="170912" y="75380"/>
                  </a:cubicBezTo>
                  <a:cubicBezTo>
                    <a:pt x="168443" y="85445"/>
                    <a:pt x="166354" y="95509"/>
                    <a:pt x="163886" y="106714"/>
                  </a:cubicBezTo>
                  <a:cubicBezTo>
                    <a:pt x="186294" y="106714"/>
                    <a:pt x="208133" y="106714"/>
                    <a:pt x="229971" y="106714"/>
                  </a:cubicBezTo>
                  <a:cubicBezTo>
                    <a:pt x="237188" y="106714"/>
                    <a:pt x="244594" y="106714"/>
                    <a:pt x="251810" y="106714"/>
                  </a:cubicBezTo>
                  <a:cubicBezTo>
                    <a:pt x="260546" y="106714"/>
                    <a:pt x="268711" y="108803"/>
                    <a:pt x="271750" y="117918"/>
                  </a:cubicBezTo>
                  <a:cubicBezTo>
                    <a:pt x="274598" y="127033"/>
                    <a:pt x="272510" y="135389"/>
                    <a:pt x="264913" y="142036"/>
                  </a:cubicBezTo>
                  <a:cubicBezTo>
                    <a:pt x="263584" y="143175"/>
                    <a:pt x="262065" y="144314"/>
                    <a:pt x="260736" y="145454"/>
                  </a:cubicBezTo>
                  <a:cubicBezTo>
                    <a:pt x="268901" y="162355"/>
                    <a:pt x="267002" y="171091"/>
                    <a:pt x="253899" y="180776"/>
                  </a:cubicBezTo>
                  <a:cubicBezTo>
                    <a:pt x="254849" y="188751"/>
                    <a:pt x="257507" y="196537"/>
                    <a:pt x="255988" y="202994"/>
                  </a:cubicBezTo>
                  <a:cubicBezTo>
                    <a:pt x="254469" y="209261"/>
                    <a:pt x="248202" y="214388"/>
                    <a:pt x="242885" y="221604"/>
                  </a:cubicBezTo>
                  <a:cubicBezTo>
                    <a:pt x="242695" y="221225"/>
                    <a:pt x="243644" y="223504"/>
                    <a:pt x="244594" y="225782"/>
                  </a:cubicBezTo>
                  <a:cubicBezTo>
                    <a:pt x="249911" y="240405"/>
                    <a:pt x="240416" y="255027"/>
                    <a:pt x="225034" y="255217"/>
                  </a:cubicBezTo>
                  <a:cubicBezTo>
                    <a:pt x="183256" y="255597"/>
                    <a:pt x="141477" y="255787"/>
                    <a:pt x="99699" y="254837"/>
                  </a:cubicBezTo>
                  <a:cubicBezTo>
                    <a:pt x="91533" y="254837"/>
                    <a:pt x="84127" y="249330"/>
                    <a:pt x="75581" y="245912"/>
                  </a:cubicBezTo>
                  <a:close/>
                  <a:moveTo>
                    <a:pt x="76341" y="236987"/>
                  </a:moveTo>
                  <a:cubicBezTo>
                    <a:pt x="87925" y="240215"/>
                    <a:pt x="96470" y="248571"/>
                    <a:pt x="109953" y="248001"/>
                  </a:cubicBezTo>
                  <a:cubicBezTo>
                    <a:pt x="146225" y="246672"/>
                    <a:pt x="182686" y="247431"/>
                    <a:pt x="219147" y="247621"/>
                  </a:cubicBezTo>
                  <a:cubicBezTo>
                    <a:pt x="228072" y="247621"/>
                    <a:pt x="235479" y="245532"/>
                    <a:pt x="237188" y="236227"/>
                  </a:cubicBezTo>
                  <a:cubicBezTo>
                    <a:pt x="239087" y="226922"/>
                    <a:pt x="233390" y="221604"/>
                    <a:pt x="224654" y="219136"/>
                  </a:cubicBezTo>
                  <a:cubicBezTo>
                    <a:pt x="223135" y="218756"/>
                    <a:pt x="221996" y="216477"/>
                    <a:pt x="220666" y="215148"/>
                  </a:cubicBezTo>
                  <a:cubicBezTo>
                    <a:pt x="222185" y="213818"/>
                    <a:pt x="223705" y="211919"/>
                    <a:pt x="225414" y="211540"/>
                  </a:cubicBezTo>
                  <a:cubicBezTo>
                    <a:pt x="228452" y="210970"/>
                    <a:pt x="232060" y="212299"/>
                    <a:pt x="234719" y="211160"/>
                  </a:cubicBezTo>
                  <a:cubicBezTo>
                    <a:pt x="239277" y="209071"/>
                    <a:pt x="244594" y="206602"/>
                    <a:pt x="247063" y="202804"/>
                  </a:cubicBezTo>
                  <a:cubicBezTo>
                    <a:pt x="252190" y="194828"/>
                    <a:pt x="247632" y="187802"/>
                    <a:pt x="236238" y="183054"/>
                  </a:cubicBezTo>
                  <a:cubicBezTo>
                    <a:pt x="234529" y="182295"/>
                    <a:pt x="233390" y="180016"/>
                    <a:pt x="231870" y="178307"/>
                  </a:cubicBezTo>
                  <a:cubicBezTo>
                    <a:pt x="233580" y="177357"/>
                    <a:pt x="235099" y="176028"/>
                    <a:pt x="236998" y="175268"/>
                  </a:cubicBezTo>
                  <a:cubicBezTo>
                    <a:pt x="238327" y="174699"/>
                    <a:pt x="240036" y="175078"/>
                    <a:pt x="241745" y="175078"/>
                  </a:cubicBezTo>
                  <a:cubicBezTo>
                    <a:pt x="249341" y="175078"/>
                    <a:pt x="254659" y="171660"/>
                    <a:pt x="256558" y="164254"/>
                  </a:cubicBezTo>
                  <a:cubicBezTo>
                    <a:pt x="258647" y="156278"/>
                    <a:pt x="254849" y="150961"/>
                    <a:pt x="247632" y="147353"/>
                  </a:cubicBezTo>
                  <a:cubicBezTo>
                    <a:pt x="245353" y="146213"/>
                    <a:pt x="243644" y="144124"/>
                    <a:pt x="241555" y="142415"/>
                  </a:cubicBezTo>
                  <a:cubicBezTo>
                    <a:pt x="244214" y="141276"/>
                    <a:pt x="246683" y="139187"/>
                    <a:pt x="249341" y="138997"/>
                  </a:cubicBezTo>
                  <a:cubicBezTo>
                    <a:pt x="258837" y="137668"/>
                    <a:pt x="264913" y="132161"/>
                    <a:pt x="264154" y="123995"/>
                  </a:cubicBezTo>
                  <a:cubicBezTo>
                    <a:pt x="263204" y="114120"/>
                    <a:pt x="255608" y="114500"/>
                    <a:pt x="248582" y="114500"/>
                  </a:cubicBezTo>
                  <a:cubicBezTo>
                    <a:pt x="222375" y="114500"/>
                    <a:pt x="195979" y="114500"/>
                    <a:pt x="169772" y="114500"/>
                  </a:cubicBezTo>
                  <a:cubicBezTo>
                    <a:pt x="152871" y="114500"/>
                    <a:pt x="153061" y="114500"/>
                    <a:pt x="157049" y="97978"/>
                  </a:cubicBezTo>
                  <a:cubicBezTo>
                    <a:pt x="162746" y="74810"/>
                    <a:pt x="169393" y="51642"/>
                    <a:pt x="160087" y="27525"/>
                  </a:cubicBezTo>
                  <a:cubicBezTo>
                    <a:pt x="154580" y="13282"/>
                    <a:pt x="146604" y="6066"/>
                    <a:pt x="136919" y="8344"/>
                  </a:cubicBezTo>
                  <a:cubicBezTo>
                    <a:pt x="127424" y="10433"/>
                    <a:pt x="123816" y="19549"/>
                    <a:pt x="124576" y="34931"/>
                  </a:cubicBezTo>
                  <a:cubicBezTo>
                    <a:pt x="124956" y="43856"/>
                    <a:pt x="125525" y="54111"/>
                    <a:pt x="121727" y="61707"/>
                  </a:cubicBezTo>
                  <a:cubicBezTo>
                    <a:pt x="109763" y="86964"/>
                    <a:pt x="97800" y="112411"/>
                    <a:pt x="78050" y="132920"/>
                  </a:cubicBezTo>
                  <a:cubicBezTo>
                    <a:pt x="76720" y="134250"/>
                    <a:pt x="76151" y="136908"/>
                    <a:pt x="76151" y="138807"/>
                  </a:cubicBezTo>
                  <a:cubicBezTo>
                    <a:pt x="76341" y="171470"/>
                    <a:pt x="76341" y="204133"/>
                    <a:pt x="76341" y="236987"/>
                  </a:cubicBezTo>
                  <a:close/>
                  <a:moveTo>
                    <a:pt x="7976" y="182864"/>
                  </a:moveTo>
                  <a:cubicBezTo>
                    <a:pt x="7976" y="200905"/>
                    <a:pt x="8166" y="218946"/>
                    <a:pt x="7786" y="236797"/>
                  </a:cubicBezTo>
                  <a:cubicBezTo>
                    <a:pt x="7596" y="244393"/>
                    <a:pt x="10255" y="247811"/>
                    <a:pt x="18231" y="247431"/>
                  </a:cubicBezTo>
                  <a:cubicBezTo>
                    <a:pt x="31144" y="247051"/>
                    <a:pt x="44057" y="247051"/>
                    <a:pt x="57161" y="247431"/>
                  </a:cubicBezTo>
                  <a:cubicBezTo>
                    <a:pt x="65516" y="247621"/>
                    <a:pt x="68555" y="244013"/>
                    <a:pt x="68365" y="236227"/>
                  </a:cubicBezTo>
                  <a:cubicBezTo>
                    <a:pt x="68365" y="201095"/>
                    <a:pt x="68365" y="165773"/>
                    <a:pt x="68365" y="130262"/>
                  </a:cubicBezTo>
                  <a:cubicBezTo>
                    <a:pt x="68365" y="122476"/>
                    <a:pt x="65136" y="118488"/>
                    <a:pt x="56971" y="118678"/>
                  </a:cubicBezTo>
                  <a:cubicBezTo>
                    <a:pt x="44247" y="118867"/>
                    <a:pt x="31714" y="118867"/>
                    <a:pt x="18990" y="118678"/>
                  </a:cubicBezTo>
                  <a:cubicBezTo>
                    <a:pt x="11394" y="118488"/>
                    <a:pt x="7786" y="121526"/>
                    <a:pt x="7786" y="129882"/>
                  </a:cubicBezTo>
                  <a:cubicBezTo>
                    <a:pt x="8166" y="147543"/>
                    <a:pt x="7976" y="165204"/>
                    <a:pt x="7976" y="182864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4">
              <a:extLst>
                <a:ext uri="{FF2B5EF4-FFF2-40B4-BE49-F238E27FC236}">
                  <a16:creationId xmlns:a16="http://schemas.microsoft.com/office/drawing/2014/main" id="{8CDDF964-4920-AF72-9E43-B472A11E68C0}"/>
                </a:ext>
              </a:extLst>
            </p:cNvPr>
            <p:cNvSpPr/>
            <p:nvPr/>
          </p:nvSpPr>
          <p:spPr>
            <a:xfrm>
              <a:off x="8605432" y="1046855"/>
              <a:ext cx="70264" cy="72163"/>
            </a:xfrm>
            <a:custGeom>
              <a:avLst/>
              <a:gdLst>
                <a:gd name="connsiteX0" fmla="*/ 11394 w 70263"/>
                <a:gd name="connsiteY0" fmla="*/ 62478 h 72162"/>
                <a:gd name="connsiteX1" fmla="*/ 11774 w 70263"/>
                <a:gd name="connsiteY1" fmla="*/ 59629 h 72162"/>
                <a:gd name="connsiteX2" fmla="*/ 5697 w 70263"/>
                <a:gd name="connsiteY2" fmla="*/ 37980 h 72162"/>
                <a:gd name="connsiteX3" fmla="*/ 0 w 70263"/>
                <a:gd name="connsiteY3" fmla="*/ 26966 h 72162"/>
                <a:gd name="connsiteX4" fmla="*/ 10824 w 70263"/>
                <a:gd name="connsiteY4" fmla="*/ 22598 h 72162"/>
                <a:gd name="connsiteX5" fmla="*/ 28106 w 70263"/>
                <a:gd name="connsiteY5" fmla="*/ 8356 h 72162"/>
                <a:gd name="connsiteX6" fmla="*/ 35891 w 70263"/>
                <a:gd name="connsiteY6" fmla="*/ 0 h 72162"/>
                <a:gd name="connsiteX7" fmla="*/ 42728 w 70263"/>
                <a:gd name="connsiteY7" fmla="*/ 8166 h 72162"/>
                <a:gd name="connsiteX8" fmla="*/ 62858 w 70263"/>
                <a:gd name="connsiteY8" fmla="*/ 22788 h 72162"/>
                <a:gd name="connsiteX9" fmla="*/ 70264 w 70263"/>
                <a:gd name="connsiteY9" fmla="*/ 26776 h 72162"/>
                <a:gd name="connsiteX10" fmla="*/ 67415 w 70263"/>
                <a:gd name="connsiteY10" fmla="*/ 35702 h 72162"/>
                <a:gd name="connsiteX11" fmla="*/ 58870 w 70263"/>
                <a:gd name="connsiteY11" fmla="*/ 60959 h 72162"/>
                <a:gd name="connsiteX12" fmla="*/ 56591 w 70263"/>
                <a:gd name="connsiteY12" fmla="*/ 71023 h 72162"/>
                <a:gd name="connsiteX13" fmla="*/ 47476 w 70263"/>
                <a:gd name="connsiteY13" fmla="*/ 69124 h 72162"/>
                <a:gd name="connsiteX14" fmla="*/ 22219 w 70263"/>
                <a:gd name="connsiteY14" fmla="*/ 69884 h 72162"/>
                <a:gd name="connsiteX15" fmla="*/ 11394 w 70263"/>
                <a:gd name="connsiteY15" fmla="*/ 62478 h 72162"/>
                <a:gd name="connsiteX16" fmla="*/ 51274 w 70263"/>
                <a:gd name="connsiteY16" fmla="*/ 61338 h 72162"/>
                <a:gd name="connsiteX17" fmla="*/ 60389 w 70263"/>
                <a:gd name="connsiteY17" fmla="*/ 31144 h 72162"/>
                <a:gd name="connsiteX18" fmla="*/ 33992 w 70263"/>
                <a:gd name="connsiteY18" fmla="*/ 11774 h 72162"/>
                <a:gd name="connsiteX19" fmla="*/ 10635 w 70263"/>
                <a:gd name="connsiteY19" fmla="*/ 31524 h 72162"/>
                <a:gd name="connsiteX20" fmla="*/ 20699 w 70263"/>
                <a:gd name="connsiteY20" fmla="*/ 61908 h 72162"/>
                <a:gd name="connsiteX21" fmla="*/ 51274 w 70263"/>
                <a:gd name="connsiteY21" fmla="*/ 61338 h 7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263" h="72162">
                  <a:moveTo>
                    <a:pt x="11394" y="62478"/>
                  </a:moveTo>
                  <a:cubicBezTo>
                    <a:pt x="11394" y="62098"/>
                    <a:pt x="11394" y="60769"/>
                    <a:pt x="11774" y="59629"/>
                  </a:cubicBezTo>
                  <a:cubicBezTo>
                    <a:pt x="15002" y="50894"/>
                    <a:pt x="13103" y="44057"/>
                    <a:pt x="5697" y="37980"/>
                  </a:cubicBezTo>
                  <a:cubicBezTo>
                    <a:pt x="2849" y="35512"/>
                    <a:pt x="1899" y="30764"/>
                    <a:pt x="0" y="26966"/>
                  </a:cubicBezTo>
                  <a:cubicBezTo>
                    <a:pt x="3608" y="25447"/>
                    <a:pt x="7216" y="22788"/>
                    <a:pt x="10824" y="22598"/>
                  </a:cubicBezTo>
                  <a:cubicBezTo>
                    <a:pt x="20889" y="22408"/>
                    <a:pt x="24687" y="16142"/>
                    <a:pt x="28106" y="8356"/>
                  </a:cubicBezTo>
                  <a:cubicBezTo>
                    <a:pt x="29625" y="5127"/>
                    <a:pt x="33233" y="2849"/>
                    <a:pt x="35891" y="0"/>
                  </a:cubicBezTo>
                  <a:cubicBezTo>
                    <a:pt x="38170" y="2659"/>
                    <a:pt x="41778" y="5127"/>
                    <a:pt x="42728" y="8166"/>
                  </a:cubicBezTo>
                  <a:cubicBezTo>
                    <a:pt x="45766" y="18421"/>
                    <a:pt x="52603" y="22408"/>
                    <a:pt x="62858" y="22788"/>
                  </a:cubicBezTo>
                  <a:cubicBezTo>
                    <a:pt x="65516" y="22978"/>
                    <a:pt x="69884" y="24877"/>
                    <a:pt x="70264" y="26776"/>
                  </a:cubicBezTo>
                  <a:cubicBezTo>
                    <a:pt x="70833" y="29435"/>
                    <a:pt x="69504" y="33803"/>
                    <a:pt x="67415" y="35702"/>
                  </a:cubicBezTo>
                  <a:cubicBezTo>
                    <a:pt x="59249" y="42538"/>
                    <a:pt x="55072" y="49944"/>
                    <a:pt x="58870" y="60959"/>
                  </a:cubicBezTo>
                  <a:cubicBezTo>
                    <a:pt x="59819" y="63807"/>
                    <a:pt x="58680" y="68555"/>
                    <a:pt x="56591" y="71023"/>
                  </a:cubicBezTo>
                  <a:cubicBezTo>
                    <a:pt x="55451" y="72163"/>
                    <a:pt x="49754" y="71023"/>
                    <a:pt x="47476" y="69124"/>
                  </a:cubicBezTo>
                  <a:cubicBezTo>
                    <a:pt x="38550" y="61718"/>
                    <a:pt x="30764" y="64377"/>
                    <a:pt x="22219" y="69884"/>
                  </a:cubicBezTo>
                  <a:cubicBezTo>
                    <a:pt x="14433" y="74821"/>
                    <a:pt x="10824" y="72163"/>
                    <a:pt x="11394" y="62478"/>
                  </a:cubicBezTo>
                  <a:close/>
                  <a:moveTo>
                    <a:pt x="51274" y="61338"/>
                  </a:moveTo>
                  <a:cubicBezTo>
                    <a:pt x="44437" y="48045"/>
                    <a:pt x="50704" y="39120"/>
                    <a:pt x="60389" y="31144"/>
                  </a:cubicBezTo>
                  <a:cubicBezTo>
                    <a:pt x="45197" y="27536"/>
                    <a:pt x="45197" y="27536"/>
                    <a:pt x="33992" y="11774"/>
                  </a:cubicBezTo>
                  <a:cubicBezTo>
                    <a:pt x="32663" y="26396"/>
                    <a:pt x="22978" y="30194"/>
                    <a:pt x="10635" y="31524"/>
                  </a:cubicBezTo>
                  <a:cubicBezTo>
                    <a:pt x="22219" y="38930"/>
                    <a:pt x="23928" y="48995"/>
                    <a:pt x="20699" y="61908"/>
                  </a:cubicBezTo>
                  <a:cubicBezTo>
                    <a:pt x="30954" y="50704"/>
                    <a:pt x="40639" y="55262"/>
                    <a:pt x="51274" y="61338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5">
              <a:extLst>
                <a:ext uri="{FF2B5EF4-FFF2-40B4-BE49-F238E27FC236}">
                  <a16:creationId xmlns:a16="http://schemas.microsoft.com/office/drawing/2014/main" id="{E53FE6A6-F63B-CDC5-0620-83A493390701}"/>
                </a:ext>
              </a:extLst>
            </p:cNvPr>
            <p:cNvSpPr/>
            <p:nvPr/>
          </p:nvSpPr>
          <p:spPr>
            <a:xfrm>
              <a:off x="8658455" y="1005068"/>
              <a:ext cx="45577" cy="43677"/>
            </a:xfrm>
            <a:custGeom>
              <a:avLst/>
              <a:gdLst>
                <a:gd name="connsiteX0" fmla="*/ 7745 w 45576"/>
                <a:gd name="connsiteY0" fmla="*/ 32292 h 43677"/>
                <a:gd name="connsiteX1" fmla="*/ 2997 w 45576"/>
                <a:gd name="connsiteY1" fmla="*/ 23936 h 43677"/>
                <a:gd name="connsiteX2" fmla="*/ 6226 w 45576"/>
                <a:gd name="connsiteY2" fmla="*/ 12732 h 43677"/>
                <a:gd name="connsiteX3" fmla="*/ 17240 w 45576"/>
                <a:gd name="connsiteY3" fmla="*/ 4376 h 43677"/>
                <a:gd name="connsiteX4" fmla="*/ 22367 w 45576"/>
                <a:gd name="connsiteY4" fmla="*/ 9 h 43677"/>
                <a:gd name="connsiteX5" fmla="*/ 28634 w 45576"/>
                <a:gd name="connsiteY5" fmla="*/ 4376 h 43677"/>
                <a:gd name="connsiteX6" fmla="*/ 39649 w 45576"/>
                <a:gd name="connsiteY6" fmla="*/ 12732 h 43677"/>
                <a:gd name="connsiteX7" fmla="*/ 43447 w 45576"/>
                <a:gd name="connsiteY7" fmla="*/ 23366 h 43677"/>
                <a:gd name="connsiteX8" fmla="*/ 38699 w 45576"/>
                <a:gd name="connsiteY8" fmla="*/ 37419 h 43677"/>
                <a:gd name="connsiteX9" fmla="*/ 29204 w 45576"/>
                <a:gd name="connsiteY9" fmla="*/ 43876 h 43677"/>
                <a:gd name="connsiteX10" fmla="*/ 18190 w 45576"/>
                <a:gd name="connsiteY10" fmla="*/ 43116 h 43677"/>
                <a:gd name="connsiteX11" fmla="*/ 7745 w 45576"/>
                <a:gd name="connsiteY11" fmla="*/ 32292 h 43677"/>
                <a:gd name="connsiteX12" fmla="*/ 17240 w 45576"/>
                <a:gd name="connsiteY12" fmla="*/ 32672 h 43677"/>
                <a:gd name="connsiteX13" fmla="*/ 28444 w 45576"/>
                <a:gd name="connsiteY13" fmla="*/ 32672 h 43677"/>
                <a:gd name="connsiteX14" fmla="*/ 32432 w 45576"/>
                <a:gd name="connsiteY14" fmla="*/ 20898 h 43677"/>
                <a:gd name="connsiteX15" fmla="*/ 22937 w 45576"/>
                <a:gd name="connsiteY15" fmla="*/ 14441 h 43677"/>
                <a:gd name="connsiteX16" fmla="*/ 13442 w 45576"/>
                <a:gd name="connsiteY16" fmla="*/ 20898 h 43677"/>
                <a:gd name="connsiteX17" fmla="*/ 17240 w 45576"/>
                <a:gd name="connsiteY17" fmla="*/ 32672 h 4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76" h="43677">
                  <a:moveTo>
                    <a:pt x="7745" y="32292"/>
                  </a:moveTo>
                  <a:cubicBezTo>
                    <a:pt x="7175" y="31152"/>
                    <a:pt x="5466" y="27165"/>
                    <a:pt x="2997" y="23936"/>
                  </a:cubicBezTo>
                  <a:cubicBezTo>
                    <a:pt x="-1750" y="17479"/>
                    <a:pt x="-990" y="15391"/>
                    <a:pt x="6226" y="12732"/>
                  </a:cubicBezTo>
                  <a:cubicBezTo>
                    <a:pt x="10404" y="11213"/>
                    <a:pt x="13632" y="7225"/>
                    <a:pt x="17240" y="4376"/>
                  </a:cubicBezTo>
                  <a:cubicBezTo>
                    <a:pt x="19139" y="2857"/>
                    <a:pt x="20848" y="-181"/>
                    <a:pt x="22367" y="9"/>
                  </a:cubicBezTo>
                  <a:cubicBezTo>
                    <a:pt x="24646" y="198"/>
                    <a:pt x="26545" y="2857"/>
                    <a:pt x="28634" y="4376"/>
                  </a:cubicBezTo>
                  <a:cubicBezTo>
                    <a:pt x="32242" y="7225"/>
                    <a:pt x="35471" y="11403"/>
                    <a:pt x="39649" y="12732"/>
                  </a:cubicBezTo>
                  <a:cubicBezTo>
                    <a:pt x="46865" y="14821"/>
                    <a:pt x="47055" y="17479"/>
                    <a:pt x="43447" y="23366"/>
                  </a:cubicBezTo>
                  <a:cubicBezTo>
                    <a:pt x="40978" y="27544"/>
                    <a:pt x="39079" y="32672"/>
                    <a:pt x="38699" y="37419"/>
                  </a:cubicBezTo>
                  <a:cubicBezTo>
                    <a:pt x="38129" y="45395"/>
                    <a:pt x="36610" y="46724"/>
                    <a:pt x="29204" y="43876"/>
                  </a:cubicBezTo>
                  <a:cubicBezTo>
                    <a:pt x="25786" y="42547"/>
                    <a:pt x="21418" y="41977"/>
                    <a:pt x="18190" y="43116"/>
                  </a:cubicBezTo>
                  <a:cubicBezTo>
                    <a:pt x="8505" y="47104"/>
                    <a:pt x="6985" y="46345"/>
                    <a:pt x="7745" y="32292"/>
                  </a:cubicBezTo>
                  <a:close/>
                  <a:moveTo>
                    <a:pt x="17240" y="32672"/>
                  </a:moveTo>
                  <a:cubicBezTo>
                    <a:pt x="21038" y="32672"/>
                    <a:pt x="25216" y="32672"/>
                    <a:pt x="28444" y="32672"/>
                  </a:cubicBezTo>
                  <a:cubicBezTo>
                    <a:pt x="29774" y="28684"/>
                    <a:pt x="31103" y="24696"/>
                    <a:pt x="32432" y="20898"/>
                  </a:cubicBezTo>
                  <a:cubicBezTo>
                    <a:pt x="29394" y="18809"/>
                    <a:pt x="26166" y="16530"/>
                    <a:pt x="22937" y="14441"/>
                  </a:cubicBezTo>
                  <a:cubicBezTo>
                    <a:pt x="19709" y="16530"/>
                    <a:pt x="16101" y="18999"/>
                    <a:pt x="13442" y="20898"/>
                  </a:cubicBezTo>
                  <a:cubicBezTo>
                    <a:pt x="14771" y="24886"/>
                    <a:pt x="15911" y="28684"/>
                    <a:pt x="17240" y="32672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18E579AB-F434-8D5D-C319-F316C0016A94}"/>
              </a:ext>
            </a:extLst>
          </p:cNvPr>
          <p:cNvSpPr txBox="1"/>
          <p:nvPr/>
        </p:nvSpPr>
        <p:spPr>
          <a:xfrm>
            <a:off x="3149600" y="4427516"/>
            <a:ext cx="1816240" cy="1905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en-GB" sz="600" dirty="0"/>
              <a:t>Source: JRC MARS Bulletin Vol. 31 No 5, 22.05.2023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F423BA58-1A22-AC13-595B-3E7FAA0F032A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21" name="Freeform: Shape 5">
              <a:extLst>
                <a:ext uri="{FF2B5EF4-FFF2-40B4-BE49-F238E27FC236}">
                  <a16:creationId xmlns:a16="http://schemas.microsoft.com/office/drawing/2014/main" id="{4FD86716-D53B-F34D-3766-64190BDCA2A6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6">
              <a:extLst>
                <a:ext uri="{FF2B5EF4-FFF2-40B4-BE49-F238E27FC236}">
                  <a16:creationId xmlns:a16="http://schemas.microsoft.com/office/drawing/2014/main" id="{6E0089E4-440A-EF6D-6A7A-A0ECE11976CE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7">
              <a:extLst>
                <a:ext uri="{FF2B5EF4-FFF2-40B4-BE49-F238E27FC236}">
                  <a16:creationId xmlns:a16="http://schemas.microsoft.com/office/drawing/2014/main" id="{E7FF9669-DCC1-767F-0849-C7EA831FB475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8">
              <a:extLst>
                <a:ext uri="{FF2B5EF4-FFF2-40B4-BE49-F238E27FC236}">
                  <a16:creationId xmlns:a16="http://schemas.microsoft.com/office/drawing/2014/main" id="{4CAF80F9-3251-2C07-DE43-E4397C915277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C440840-661D-B80D-78E0-4C21DA4D62BB}"/>
              </a:ext>
            </a:extLst>
          </p:cNvPr>
          <p:cNvCxnSpPr>
            <a:cxnSpLocks/>
          </p:cNvCxnSpPr>
          <p:nvPr/>
        </p:nvCxnSpPr>
        <p:spPr>
          <a:xfrm>
            <a:off x="2697480" y="2621736"/>
            <a:ext cx="3358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F41DC637-14E6-0AC2-18B7-53BD101F31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8135543" y="3660774"/>
            <a:ext cx="615749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3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9DA-C5C7-4E53-BAB3-4018D7C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71435-4CD8-4F0B-973A-1D0AAF7D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5" y="3447246"/>
            <a:ext cx="7958455" cy="723422"/>
          </a:xfrm>
        </p:spPr>
        <p:txBody>
          <a:bodyPr/>
          <a:lstStyle/>
          <a:p>
            <a:r>
              <a:rPr lang="en-US" dirty="0"/>
              <a:t>LG </a:t>
            </a:r>
            <a:r>
              <a:rPr lang="en-US" dirty="0" err="1"/>
              <a:t>una</a:t>
            </a:r>
            <a:r>
              <a:rPr lang="en-US" dirty="0"/>
              <a:t> gran </a:t>
            </a:r>
            <a:r>
              <a:rPr lang="en-US" dirty="0" err="1"/>
              <a:t>experiencia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seguimiento</a:t>
            </a:r>
            <a:r>
              <a:rPr lang="en-US" dirty="0"/>
              <a:t> de la </a:t>
            </a:r>
            <a:r>
              <a:rPr lang="en-US" dirty="0" err="1"/>
              <a:t>virosis</a:t>
            </a:r>
            <a:r>
              <a:rPr lang="en-US" dirty="0"/>
              <a:t> (</a:t>
            </a:r>
            <a:r>
              <a:rPr lang="en-US" dirty="0" err="1"/>
              <a:t>TuYV</a:t>
            </a:r>
            <a:r>
              <a:rPr lang="en-US" dirty="0"/>
              <a:t>)</a:t>
            </a:r>
            <a:br>
              <a:rPr lang="en-US" sz="24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78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87FF-F73E-4438-9253-F2912D8C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5159"/>
            <a:ext cx="7998896" cy="602038"/>
          </a:xfrm>
        </p:spPr>
        <p:txBody>
          <a:bodyPr/>
          <a:lstStyle/>
          <a:p>
            <a:r>
              <a:rPr lang="es-ES" sz="2400" dirty="0"/>
              <a:t>Larga experiencia de Limagrain en el monitoreo de </a:t>
            </a:r>
            <a:r>
              <a:rPr lang="es-ES" sz="2400" dirty="0" err="1"/>
              <a:t>TuYV</a:t>
            </a:r>
            <a:r>
              <a:rPr lang="es-E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C06DB-5907-4A2C-8314-1866613E6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9500" y="385180"/>
            <a:ext cx="7543101" cy="538163"/>
          </a:xfrm>
        </p:spPr>
        <p:txBody>
          <a:bodyPr/>
          <a:lstStyle/>
          <a:p>
            <a:r>
              <a:rPr lang="es-ES" dirty="0" err="1"/>
              <a:t>TuYV</a:t>
            </a:r>
            <a:r>
              <a:rPr lang="es-ES" dirty="0"/>
              <a:t> es una amenaza endémica y limitante del rendimiento para los cultivos europeos de WOSR
</a:t>
            </a:r>
            <a:endParaRPr lang="en-US" dirty="0"/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CFFFE015-AAD3-F5F0-C81C-DE0FFBB3CE12}"/>
              </a:ext>
            </a:extLst>
          </p:cNvPr>
          <p:cNvSpPr txBox="1"/>
          <p:nvPr/>
        </p:nvSpPr>
        <p:spPr>
          <a:xfrm>
            <a:off x="562026" y="961716"/>
            <a:ext cx="4601546" cy="6573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 plurianual (2016-2022) a escala europea de la infección por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TuYV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
</a:t>
            </a:r>
            <a:r>
              <a:rPr lang="es-ES" sz="1400" dirty="0"/>
              <a:t>Media de incidencia de </a:t>
            </a:r>
            <a:r>
              <a:rPr lang="es-ES" sz="1400" dirty="0" err="1"/>
              <a:t>TuYV</a:t>
            </a:r>
            <a:r>
              <a:rPr lang="es-ES" sz="1400" dirty="0"/>
              <a:t> (%) en variedades susceptibles</a:t>
            </a:r>
            <a:endParaRPr lang="en-US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A077A9-6780-7CC4-3170-2F1B92F845E3}"/>
              </a:ext>
            </a:extLst>
          </p:cNvPr>
          <p:cNvGrpSpPr/>
          <p:nvPr/>
        </p:nvGrpSpPr>
        <p:grpSpPr>
          <a:xfrm>
            <a:off x="172158" y="2771086"/>
            <a:ext cx="1645230" cy="1786051"/>
            <a:chOff x="121826" y="2022749"/>
            <a:chExt cx="2032340" cy="2027832"/>
          </a:xfrm>
        </p:grpSpPr>
        <p:sp>
          <p:nvSpPr>
            <p:cNvPr id="13" name="Oval 223">
              <a:extLst>
                <a:ext uri="{FF2B5EF4-FFF2-40B4-BE49-F238E27FC236}">
                  <a16:creationId xmlns:a16="http://schemas.microsoft.com/office/drawing/2014/main" id="{4C150068-4BC6-7B76-99C6-EC4017DA75FA}"/>
                </a:ext>
              </a:extLst>
            </p:cNvPr>
            <p:cNvSpPr/>
            <p:nvPr/>
          </p:nvSpPr>
          <p:spPr bwMode="gray">
            <a:xfrm>
              <a:off x="121826" y="2085980"/>
              <a:ext cx="196703" cy="196703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400"/>
              <a:endParaRPr lang="en-US" b="1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222">
              <a:extLst>
                <a:ext uri="{FF2B5EF4-FFF2-40B4-BE49-F238E27FC236}">
                  <a16:creationId xmlns:a16="http://schemas.microsoft.com/office/drawing/2014/main" id="{82F81319-BCE9-43F7-A55B-765EECB065B1}"/>
                </a:ext>
              </a:extLst>
            </p:cNvPr>
            <p:cNvSpPr txBox="1"/>
            <p:nvPr/>
          </p:nvSpPr>
          <p:spPr>
            <a:xfrm>
              <a:off x="461522" y="2022749"/>
              <a:ext cx="1431288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Very low incidence </a:t>
              </a:r>
              <a:br>
                <a:rPr lang="en-US" sz="1050" dirty="0">
                  <a:solidFill>
                    <a:srgbClr val="000000"/>
                  </a:solidFill>
                </a:rPr>
              </a:br>
              <a:r>
                <a:rPr lang="en-US" sz="1050" dirty="0">
                  <a:solidFill>
                    <a:srgbClr val="000000"/>
                  </a:solidFill>
                </a:rPr>
                <a:t>(&lt;10%)</a:t>
              </a:r>
            </a:p>
          </p:txBody>
        </p:sp>
        <p:sp>
          <p:nvSpPr>
            <p:cNvPr id="15" name="Oval 228">
              <a:extLst>
                <a:ext uri="{FF2B5EF4-FFF2-40B4-BE49-F238E27FC236}">
                  <a16:creationId xmlns:a16="http://schemas.microsoft.com/office/drawing/2014/main" id="{23C0E160-ED9A-BDBC-B889-6EC550C29583}"/>
                </a:ext>
              </a:extLst>
            </p:cNvPr>
            <p:cNvSpPr/>
            <p:nvPr/>
          </p:nvSpPr>
          <p:spPr bwMode="gray">
            <a:xfrm>
              <a:off x="121826" y="2512147"/>
              <a:ext cx="196703" cy="196703"/>
            </a:xfrm>
            <a:prstGeom prst="ellipse">
              <a:avLst/>
            </a:prstGeom>
            <a:solidFill>
              <a:srgbClr val="E4F60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227">
              <a:extLst>
                <a:ext uri="{FF2B5EF4-FFF2-40B4-BE49-F238E27FC236}">
                  <a16:creationId xmlns:a16="http://schemas.microsoft.com/office/drawing/2014/main" id="{716714A0-9F69-CE98-3288-E216B8E40B97}"/>
                </a:ext>
              </a:extLst>
            </p:cNvPr>
            <p:cNvSpPr txBox="1"/>
            <p:nvPr/>
          </p:nvSpPr>
          <p:spPr>
            <a:xfrm>
              <a:off x="461522" y="2448916"/>
              <a:ext cx="1431288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Low incidence </a:t>
              </a:r>
              <a:br>
                <a:rPr lang="en-US" sz="1050" dirty="0">
                  <a:solidFill>
                    <a:srgbClr val="000000"/>
                  </a:solidFill>
                </a:rPr>
              </a:br>
              <a:r>
                <a:rPr lang="en-US" sz="1050" dirty="0">
                  <a:solidFill>
                    <a:srgbClr val="000000"/>
                  </a:solidFill>
                </a:rPr>
                <a:t>(&gt;11&lt;35%)</a:t>
              </a:r>
            </a:p>
          </p:txBody>
        </p:sp>
        <p:sp>
          <p:nvSpPr>
            <p:cNvPr id="17" name="Oval 233">
              <a:extLst>
                <a:ext uri="{FF2B5EF4-FFF2-40B4-BE49-F238E27FC236}">
                  <a16:creationId xmlns:a16="http://schemas.microsoft.com/office/drawing/2014/main" id="{346586F0-60C7-5BD8-064E-70C8422EA878}"/>
                </a:ext>
              </a:extLst>
            </p:cNvPr>
            <p:cNvSpPr/>
            <p:nvPr/>
          </p:nvSpPr>
          <p:spPr bwMode="gray">
            <a:xfrm>
              <a:off x="121826" y="2938314"/>
              <a:ext cx="196703" cy="196703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400"/>
              <a:endParaRPr lang="en-US" b="1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TextBox 232">
              <a:extLst>
                <a:ext uri="{FF2B5EF4-FFF2-40B4-BE49-F238E27FC236}">
                  <a16:creationId xmlns:a16="http://schemas.microsoft.com/office/drawing/2014/main" id="{9D2907CC-5657-8C55-8BED-57D16EE54AAD}"/>
                </a:ext>
              </a:extLst>
            </p:cNvPr>
            <p:cNvSpPr txBox="1"/>
            <p:nvPr/>
          </p:nvSpPr>
          <p:spPr>
            <a:xfrm>
              <a:off x="461521" y="2875083"/>
              <a:ext cx="1692645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50">
                  <a:solidFill>
                    <a:srgbClr val="000000"/>
                  </a:solidFill>
                </a:rPr>
                <a:t>Medium incidence </a:t>
              </a:r>
              <a:br>
                <a:rPr lang="en-US" sz="1050" dirty="0">
                  <a:solidFill>
                    <a:srgbClr val="000000"/>
                  </a:solidFill>
                </a:rPr>
              </a:br>
              <a:r>
                <a:rPr lang="en-US" sz="1050" dirty="0">
                  <a:solidFill>
                    <a:srgbClr val="000000"/>
                  </a:solidFill>
                </a:rPr>
                <a:t>(&gt;36-65%)</a:t>
              </a:r>
            </a:p>
          </p:txBody>
        </p:sp>
        <p:sp>
          <p:nvSpPr>
            <p:cNvPr id="19" name="Oval 240">
              <a:extLst>
                <a:ext uri="{FF2B5EF4-FFF2-40B4-BE49-F238E27FC236}">
                  <a16:creationId xmlns:a16="http://schemas.microsoft.com/office/drawing/2014/main" id="{6C081B79-3C04-A106-EBE4-9860120AB653}"/>
                </a:ext>
              </a:extLst>
            </p:cNvPr>
            <p:cNvSpPr/>
            <p:nvPr/>
          </p:nvSpPr>
          <p:spPr bwMode="gray">
            <a:xfrm>
              <a:off x="121826" y="3364481"/>
              <a:ext cx="196703" cy="196703"/>
            </a:xfrm>
            <a:prstGeom prst="ellipse">
              <a:avLst/>
            </a:prstGeom>
            <a:solidFill>
              <a:srgbClr val="990099">
                <a:alpha val="31765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defTabSz="914400"/>
              <a:endParaRPr lang="en-US" sz="1400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TextBox 237">
              <a:extLst>
                <a:ext uri="{FF2B5EF4-FFF2-40B4-BE49-F238E27FC236}">
                  <a16:creationId xmlns:a16="http://schemas.microsoft.com/office/drawing/2014/main" id="{6B060E1B-4E9E-39DD-B52E-CC885DE2A0FF}"/>
                </a:ext>
              </a:extLst>
            </p:cNvPr>
            <p:cNvSpPr txBox="1"/>
            <p:nvPr/>
          </p:nvSpPr>
          <p:spPr>
            <a:xfrm>
              <a:off x="461522" y="3301250"/>
              <a:ext cx="1431288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Heavy incidence</a:t>
              </a:r>
              <a:br>
                <a:rPr lang="en-US" sz="1050" dirty="0">
                  <a:solidFill>
                    <a:srgbClr val="000000"/>
                  </a:solidFill>
                </a:rPr>
              </a:br>
              <a:r>
                <a:rPr lang="en-US" sz="1050" dirty="0">
                  <a:solidFill>
                    <a:srgbClr val="000000"/>
                  </a:solidFill>
                </a:rPr>
                <a:t>(&gt;66-80%)</a:t>
              </a:r>
            </a:p>
          </p:txBody>
        </p:sp>
        <p:sp>
          <p:nvSpPr>
            <p:cNvPr id="21" name="Oval 245">
              <a:extLst>
                <a:ext uri="{FF2B5EF4-FFF2-40B4-BE49-F238E27FC236}">
                  <a16:creationId xmlns:a16="http://schemas.microsoft.com/office/drawing/2014/main" id="{019F6D33-923D-C21F-16F5-4778C208FAA8}"/>
                </a:ext>
              </a:extLst>
            </p:cNvPr>
            <p:cNvSpPr/>
            <p:nvPr/>
          </p:nvSpPr>
          <p:spPr bwMode="gray">
            <a:xfrm>
              <a:off x="121826" y="3790647"/>
              <a:ext cx="196703" cy="196703"/>
            </a:xfrm>
            <a:prstGeom prst="ellipse">
              <a:avLst/>
            </a:prstGeom>
            <a:solidFill>
              <a:srgbClr val="FF0000">
                <a:alpha val="52549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TextBox 244">
              <a:extLst>
                <a:ext uri="{FF2B5EF4-FFF2-40B4-BE49-F238E27FC236}">
                  <a16:creationId xmlns:a16="http://schemas.microsoft.com/office/drawing/2014/main" id="{2F2190A7-2BB5-AA29-F2F1-9D97DBD4DBAB}"/>
                </a:ext>
              </a:extLst>
            </p:cNvPr>
            <p:cNvSpPr txBox="1"/>
            <p:nvPr/>
          </p:nvSpPr>
          <p:spPr>
            <a:xfrm>
              <a:off x="461522" y="3727416"/>
              <a:ext cx="1431288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Very </a:t>
              </a:r>
              <a:r>
                <a:rPr lang="en-US" sz="1050">
                  <a:solidFill>
                    <a:srgbClr val="000000"/>
                  </a:solidFill>
                </a:rPr>
                <a:t>heavy incidence</a:t>
              </a:r>
              <a:br>
                <a:rPr lang="en-US" sz="1050" dirty="0">
                  <a:solidFill>
                    <a:srgbClr val="000000"/>
                  </a:solidFill>
                </a:rPr>
              </a:br>
              <a:r>
                <a:rPr lang="en-US" sz="1050" dirty="0">
                  <a:solidFill>
                    <a:srgbClr val="000000"/>
                  </a:solidFill>
                </a:rPr>
                <a:t>(&gt;81-100%)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64CB372-2450-3851-469D-893E478DD25D}"/>
              </a:ext>
            </a:extLst>
          </p:cNvPr>
          <p:cNvSpPr/>
          <p:nvPr/>
        </p:nvSpPr>
        <p:spPr>
          <a:xfrm>
            <a:off x="5844343" y="948533"/>
            <a:ext cx="2778258" cy="18782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363463D2-5614-77DE-DCB6-A4F39FF52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344" y="1212429"/>
            <a:ext cx="2778257" cy="6386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dirty="0"/>
              <a:t>Limagrain </a:t>
            </a:r>
            <a:r>
              <a:rPr lang="en-US" sz="1600" b="1" dirty="0">
                <a:solidFill>
                  <a:schemeClr val="accent1"/>
                </a:solidFill>
              </a:rPr>
              <a:t>1</a:t>
            </a:r>
            <a:r>
              <a:rPr lang="en-US" sz="1200" b="1" baseline="30000" dirty="0">
                <a:solidFill>
                  <a:schemeClr val="accent1"/>
                </a:solidFill>
              </a:rPr>
              <a:t>º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  <a:r>
              <a:rPr lang="es-ES" sz="1200" dirty="0"/>
              <a:t>en Europa en desarrollar un fuerte monitoreo de </a:t>
            </a:r>
            <a:r>
              <a:rPr lang="es-ES" sz="1200" dirty="0" err="1"/>
              <a:t>TuYV</a:t>
            </a:r>
            <a:r>
              <a:rPr lang="es-ES" sz="1200" dirty="0"/>
              <a:t> </a:t>
            </a:r>
          </a:p>
          <a:p>
            <a:pPr>
              <a:spcBef>
                <a:spcPts val="0"/>
              </a:spcBef>
            </a:pPr>
            <a:r>
              <a:rPr lang="es-ES" sz="1200" dirty="0"/>
              <a:t>Monitorización </a:t>
            </a:r>
            <a:r>
              <a:rPr lang="es-ES" sz="1200" dirty="0" err="1"/>
              <a:t>TuYV</a:t>
            </a:r>
            <a:r>
              <a:rPr lang="es-ES" sz="1200" dirty="0"/>
              <a:t> con prueba ELISA desde 2016
Encuesta de otoño y primavera</a:t>
            </a:r>
            <a:endParaRPr lang="en-US" sz="1200" dirty="0"/>
          </a:p>
          <a:p>
            <a:pPr>
              <a:spcBef>
                <a:spcPts val="0"/>
              </a:spcBef>
            </a:pPr>
            <a:r>
              <a:rPr lang="es-ES" sz="1200" dirty="0"/>
              <a:t>500 campos/año analizados en promedio</a:t>
            </a:r>
            <a:endParaRPr lang="en-US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BB2455-A270-0AFA-08FD-A4FE37121D31}"/>
              </a:ext>
            </a:extLst>
          </p:cNvPr>
          <p:cNvSpPr txBox="1"/>
          <p:nvPr/>
        </p:nvSpPr>
        <p:spPr>
          <a:xfrm>
            <a:off x="5809418" y="923343"/>
            <a:ext cx="2877382" cy="2948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ctr"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CD042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Limagrain Expert on </a:t>
            </a:r>
            <a:r>
              <a:rPr kumimoji="0" 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CD042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TuYV</a:t>
            </a: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CD042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ES" sz="1400" b="1" u="sng" dirty="0">
                <a:solidFill>
                  <a:srgbClr val="CD042D"/>
                </a:solidFill>
              </a:rPr>
              <a:t>Limagrain</a:t>
            </a: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CD042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7" name="Image 6" descr="Une image contenant personne, intérieur, homme, tenant&#10;&#10;Description générée automatiquement">
            <a:extLst>
              <a:ext uri="{FF2B5EF4-FFF2-40B4-BE49-F238E27FC236}">
                <a16:creationId xmlns:a16="http://schemas.microsoft.com/office/drawing/2014/main" id="{5CD7BCA8-9D65-6425-1193-67AF09757B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788" y="3036144"/>
            <a:ext cx="1193236" cy="894928"/>
          </a:xfrm>
          <a:prstGeom prst="rect">
            <a:avLst/>
          </a:prstGeom>
        </p:spPr>
      </p:pic>
      <p:pic>
        <p:nvPicPr>
          <p:cNvPr id="8" name="Image 7" descr="Une image contenant intérieur, table, assis, compteur&#10;&#10;Description générée automatiquement">
            <a:extLst>
              <a:ext uri="{FF2B5EF4-FFF2-40B4-BE49-F238E27FC236}">
                <a16:creationId xmlns:a16="http://schemas.microsoft.com/office/drawing/2014/main" id="{3013E9DE-94D6-945E-064E-917087EDC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374213" y="3019508"/>
            <a:ext cx="1248388" cy="904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C23CDA-3F0B-078A-D6F0-4F69F9DA3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388" y="1508691"/>
            <a:ext cx="3718882" cy="32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9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87FF-F73E-4438-9253-F2912D8C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5159"/>
            <a:ext cx="7998896" cy="602038"/>
          </a:xfrm>
        </p:spPr>
        <p:txBody>
          <a:bodyPr/>
          <a:lstStyle/>
          <a:p>
            <a:r>
              <a:rPr lang="es-ES" sz="2400" dirty="0"/>
              <a:t>Larga experiencia de Limagrain en el monitoreo de </a:t>
            </a:r>
            <a:r>
              <a:rPr lang="es-ES" sz="2400" dirty="0" err="1"/>
              <a:t>TuYV</a:t>
            </a:r>
            <a:r>
              <a:rPr lang="es-E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C06DB-5907-4A2C-8314-1866613E6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9500" y="385180"/>
            <a:ext cx="7543101" cy="538163"/>
          </a:xfrm>
        </p:spPr>
        <p:txBody>
          <a:bodyPr/>
          <a:lstStyle/>
          <a:p>
            <a:r>
              <a:rPr lang="es-ES" sz="1800" dirty="0" err="1"/>
              <a:t>TuYV</a:t>
            </a:r>
            <a:r>
              <a:rPr lang="es-ES" sz="1800" dirty="0"/>
              <a:t> es una amenaza endémica y limitante del rendimiento para los cultivos europeos de Colza</a:t>
            </a:r>
            <a:r>
              <a:rPr lang="es-ES" dirty="0"/>
              <a:t>
</a:t>
            </a:r>
            <a:endParaRPr lang="en-US" dirty="0"/>
          </a:p>
        </p:txBody>
      </p:sp>
      <p:pic>
        <p:nvPicPr>
          <p:cNvPr id="7" name="Image 6" descr="Une image contenant personne, intérieur, homme, tenant&#10;&#10;Description générée automatiquement">
            <a:extLst>
              <a:ext uri="{FF2B5EF4-FFF2-40B4-BE49-F238E27FC236}">
                <a16:creationId xmlns:a16="http://schemas.microsoft.com/office/drawing/2014/main" id="{5CD7BCA8-9D65-6425-1193-67AF09757B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788" y="2463120"/>
            <a:ext cx="1193236" cy="894928"/>
          </a:xfrm>
          <a:prstGeom prst="rect">
            <a:avLst/>
          </a:prstGeom>
        </p:spPr>
      </p:pic>
      <p:pic>
        <p:nvPicPr>
          <p:cNvPr id="8" name="Image 7" descr="Une image contenant intérieur, table, assis, compteur&#10;&#10;Description générée automatiquement">
            <a:extLst>
              <a:ext uri="{FF2B5EF4-FFF2-40B4-BE49-F238E27FC236}">
                <a16:creationId xmlns:a16="http://schemas.microsoft.com/office/drawing/2014/main" id="{3013E9DE-94D6-945E-064E-917087EDC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374213" y="2446484"/>
            <a:ext cx="1248388" cy="9045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C9C552C-F052-B9AC-60C4-E4FC5EA9746E}"/>
              </a:ext>
            </a:extLst>
          </p:cNvPr>
          <p:cNvSpPr txBox="1"/>
          <p:nvPr/>
        </p:nvSpPr>
        <p:spPr>
          <a:xfrm>
            <a:off x="6073254" y="434681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>
              <a:solidFill>
                <a:srgbClr val="77777A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2FD198-1D08-B55A-2E27-ABC4615C69B4}"/>
              </a:ext>
            </a:extLst>
          </p:cNvPr>
          <p:cNvSpPr txBox="1"/>
          <p:nvPr/>
        </p:nvSpPr>
        <p:spPr>
          <a:xfrm>
            <a:off x="1673708" y="1273364"/>
            <a:ext cx="2778258" cy="675375"/>
          </a:xfrm>
          <a:prstGeom prst="rect">
            <a:avLst/>
          </a:prstGeom>
          <a:solidFill>
            <a:srgbClr val="E4032D"/>
          </a:solidFill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Resultados Evaluación España </a:t>
            </a:r>
          </a:p>
          <a:p>
            <a:pPr algn="ctr"/>
            <a:r>
              <a:rPr lang="es-ES" sz="1600" b="1" dirty="0" err="1">
                <a:solidFill>
                  <a:schemeClr val="bg1"/>
                </a:solidFill>
              </a:rPr>
              <a:t>TuYV</a:t>
            </a:r>
            <a:r>
              <a:rPr lang="es-ES" sz="1600" b="1" dirty="0">
                <a:solidFill>
                  <a:schemeClr val="bg1"/>
                </a:solidFill>
              </a:rPr>
              <a:t> de primavera 2023</a:t>
            </a:r>
            <a:endParaRPr lang="en-GB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E271CB7-91BD-0709-E584-05A2340E3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403071"/>
              </p:ext>
            </p:extLst>
          </p:nvPr>
        </p:nvGraphicFramePr>
        <p:xfrm>
          <a:off x="907266" y="2283526"/>
          <a:ext cx="4311142" cy="1316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5265">
                  <a:extLst>
                    <a:ext uri="{9D8B030D-6E8A-4147-A177-3AD203B41FA5}">
                      <a16:colId xmlns:a16="http://schemas.microsoft.com/office/drawing/2014/main" val="4247789870"/>
                    </a:ext>
                  </a:extLst>
                </a:gridCol>
                <a:gridCol w="1408293">
                  <a:extLst>
                    <a:ext uri="{9D8B030D-6E8A-4147-A177-3AD203B41FA5}">
                      <a16:colId xmlns:a16="http://schemas.microsoft.com/office/drawing/2014/main" val="3755447433"/>
                    </a:ext>
                  </a:extLst>
                </a:gridCol>
                <a:gridCol w="1217584">
                  <a:extLst>
                    <a:ext uri="{9D8B030D-6E8A-4147-A177-3AD203B41FA5}">
                      <a16:colId xmlns:a16="http://schemas.microsoft.com/office/drawing/2014/main" val="1900562540"/>
                    </a:ext>
                  </a:extLst>
                </a:gridCol>
              </a:tblGrid>
              <a:tr h="269620">
                <a:tc>
                  <a:txBody>
                    <a:bodyPr/>
                    <a:lstStyle/>
                    <a:p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Variedad Sensible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Variedad tolerante 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41739232"/>
                  </a:ext>
                </a:extLst>
              </a:tr>
              <a:tr h="259250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</a:rPr>
                        <a:t>Localidad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04008778"/>
                  </a:ext>
                </a:extLst>
              </a:tr>
              <a:tr h="259250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SOS DEL REY CATÓLICO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0%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 0%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71126197"/>
                  </a:ext>
                </a:extLst>
              </a:tr>
              <a:tr h="259250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PEDRO ABAD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70%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30%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1607478"/>
                  </a:ext>
                </a:extLst>
              </a:tr>
              <a:tr h="269620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</a:rPr>
                        <a:t>HUESCA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20%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0988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3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9DA-C5C7-4E53-BAB3-4018D7C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2000" dirty="0"/>
              <a:t>Basado en el panel del mercado europeo </a:t>
            </a:r>
            <a:r>
              <a:rPr lang="es-ES" sz="2000" dirty="0" err="1"/>
              <a:t>Kynetec</a:t>
            </a:r>
            <a:r>
              <a:rPr lang="es-ES" sz="2000" dirty="0"/>
              <a:t> WOSR 2022/2023
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71435-4CD8-4F0B-973A-1D0AAF7D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5" y="3447246"/>
            <a:ext cx="7958455" cy="7234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COLZA LG: </a:t>
            </a:r>
            <a:r>
              <a:rPr lang="en-GB" dirty="0" err="1"/>
              <a:t>posición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mercado y </a:t>
            </a:r>
            <a:r>
              <a:rPr lang="en-GB" dirty="0" err="1"/>
              <a:t>variedades</a:t>
            </a:r>
            <a:r>
              <a:rPr lang="en-GB" dirty="0"/>
              <a:t> </a:t>
            </a:r>
            <a:r>
              <a:rPr lang="en-GB" dirty="0" err="1"/>
              <a:t>líderes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13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E9DBF-7908-4D35-8B83-7728330A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Limagrain breeder Nº 1 en Europa 2022-23 23% MS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24FD5D-E003-4572-A5E4-C76907DC8B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8484" y="4618702"/>
            <a:ext cx="7062335" cy="265829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dirty="0" err="1"/>
              <a:t>Kynetec</a:t>
            </a:r>
            <a:r>
              <a:rPr lang="en-US" sz="800" dirty="0"/>
              <a:t> WOSR market panel 2022/2023, total certified market, volume by breeder</a:t>
            </a:r>
          </a:p>
          <a:p>
            <a:endParaRPr lang="en-GB" sz="1350" dirty="0"/>
          </a:p>
        </p:txBody>
      </p:sp>
      <p:grpSp>
        <p:nvGrpSpPr>
          <p:cNvPr id="5" name="Shape 2012">
            <a:extLst>
              <a:ext uri="{FF2B5EF4-FFF2-40B4-BE49-F238E27FC236}">
                <a16:creationId xmlns:a16="http://schemas.microsoft.com/office/drawing/2014/main" id="{35F0B44F-D035-4AAF-9DA0-50D946C69135}"/>
              </a:ext>
            </a:extLst>
          </p:cNvPr>
          <p:cNvGrpSpPr>
            <a:grpSpLocks noChangeAspect="1"/>
          </p:cNvGrpSpPr>
          <p:nvPr/>
        </p:nvGrpSpPr>
        <p:grpSpPr>
          <a:xfrm>
            <a:off x="3379456" y="889403"/>
            <a:ext cx="5197465" cy="3801414"/>
            <a:chOff x="2979925" y="-33602"/>
            <a:chExt cx="6221677" cy="4549334"/>
          </a:xfrm>
          <a:solidFill>
            <a:schemeClr val="bg1">
              <a:lumMod val="85000"/>
            </a:schemeClr>
          </a:solidFill>
        </p:grpSpPr>
        <p:sp>
          <p:nvSpPr>
            <p:cNvPr id="6" name="Shape 2013">
              <a:extLst>
                <a:ext uri="{FF2B5EF4-FFF2-40B4-BE49-F238E27FC236}">
                  <a16:creationId xmlns:a16="http://schemas.microsoft.com/office/drawing/2014/main" id="{FC798A68-89D3-490C-A9F0-BD0DCABF344F}"/>
                </a:ext>
              </a:extLst>
            </p:cNvPr>
            <p:cNvSpPr/>
            <p:nvPr/>
          </p:nvSpPr>
          <p:spPr>
            <a:xfrm>
              <a:off x="5709810" y="2172877"/>
              <a:ext cx="237476" cy="119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" name="Shape 2014">
              <a:extLst>
                <a:ext uri="{FF2B5EF4-FFF2-40B4-BE49-F238E27FC236}">
                  <a16:creationId xmlns:a16="http://schemas.microsoft.com/office/drawing/2014/main" id="{B7D8E289-EBF8-42AF-A841-3BD30E5F532D}"/>
                </a:ext>
              </a:extLst>
            </p:cNvPr>
            <p:cNvSpPr/>
            <p:nvPr/>
          </p:nvSpPr>
          <p:spPr>
            <a:xfrm>
              <a:off x="5951685" y="3592014"/>
              <a:ext cx="171510" cy="1725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" name="Shape 2015">
              <a:extLst>
                <a:ext uri="{FF2B5EF4-FFF2-40B4-BE49-F238E27FC236}">
                  <a16:creationId xmlns:a16="http://schemas.microsoft.com/office/drawing/2014/main" id="{9DDB1838-0609-415B-8820-6E27C7653A9D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" name="Shape 2016">
              <a:extLst>
                <a:ext uri="{FF2B5EF4-FFF2-40B4-BE49-F238E27FC236}">
                  <a16:creationId xmlns:a16="http://schemas.microsoft.com/office/drawing/2014/main" id="{A09D87C9-04C0-42AB-9F01-D0823E5432EC}"/>
                </a:ext>
              </a:extLst>
            </p:cNvPr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0" name="Shape 2017">
              <a:extLst>
                <a:ext uri="{FF2B5EF4-FFF2-40B4-BE49-F238E27FC236}">
                  <a16:creationId xmlns:a16="http://schemas.microsoft.com/office/drawing/2014/main" id="{F645A73D-6665-4E89-8F50-9DDC87056DFB}"/>
                </a:ext>
              </a:extLst>
            </p:cNvPr>
            <p:cNvSpPr/>
            <p:nvPr/>
          </p:nvSpPr>
          <p:spPr>
            <a:xfrm>
              <a:off x="5810958" y="3583492"/>
              <a:ext cx="177008" cy="196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1" name="Shape 2018">
              <a:extLst>
                <a:ext uri="{FF2B5EF4-FFF2-40B4-BE49-F238E27FC236}">
                  <a16:creationId xmlns:a16="http://schemas.microsoft.com/office/drawing/2014/main" id="{C918DE02-2C59-408C-94AB-845897870098}"/>
                </a:ext>
              </a:extLst>
            </p:cNvPr>
            <p:cNvSpPr/>
            <p:nvPr/>
          </p:nvSpPr>
          <p:spPr>
            <a:xfrm>
              <a:off x="6017651" y="3676182"/>
              <a:ext cx="241874" cy="205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2" name="Shape 2019">
              <a:extLst>
                <a:ext uri="{FF2B5EF4-FFF2-40B4-BE49-F238E27FC236}">
                  <a16:creationId xmlns:a16="http://schemas.microsoft.com/office/drawing/2014/main" id="{CCD4E5B0-E797-47F0-A1C8-F2B0E2D824D5}"/>
                </a:ext>
              </a:extLst>
            </p:cNvPr>
            <p:cNvSpPr/>
            <p:nvPr/>
          </p:nvSpPr>
          <p:spPr>
            <a:xfrm>
              <a:off x="5588873" y="2851550"/>
              <a:ext cx="445269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3" name="Shape 2020">
              <a:extLst>
                <a:ext uri="{FF2B5EF4-FFF2-40B4-BE49-F238E27FC236}">
                  <a16:creationId xmlns:a16="http://schemas.microsoft.com/office/drawing/2014/main" id="{B27A7E72-3586-4053-B0F7-C0C27BD4BE7F}"/>
                </a:ext>
              </a:extLst>
            </p:cNvPr>
            <p:cNvSpPr/>
            <p:nvPr/>
          </p:nvSpPr>
          <p:spPr>
            <a:xfrm>
              <a:off x="5320612" y="3211660"/>
              <a:ext cx="266061" cy="1949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4" name="Shape 2021">
              <a:extLst>
                <a:ext uri="{FF2B5EF4-FFF2-40B4-BE49-F238E27FC236}">
                  <a16:creationId xmlns:a16="http://schemas.microsoft.com/office/drawing/2014/main" id="{93C90C27-5DA4-4473-9C6C-D23FE6557602}"/>
                </a:ext>
              </a:extLst>
            </p:cNvPr>
            <p:cNvSpPr/>
            <p:nvPr/>
          </p:nvSpPr>
          <p:spPr>
            <a:xfrm>
              <a:off x="5338203" y="3253211"/>
              <a:ext cx="517832" cy="466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5" name="Shape 2022">
              <a:extLst>
                <a:ext uri="{FF2B5EF4-FFF2-40B4-BE49-F238E27FC236}">
                  <a16:creationId xmlns:a16="http://schemas.microsoft.com/office/drawing/2014/main" id="{7DED6004-205E-4579-BA98-F1B0BDD934D4}"/>
                </a:ext>
              </a:extLst>
            </p:cNvPr>
            <p:cNvSpPr/>
            <p:nvPr/>
          </p:nvSpPr>
          <p:spPr>
            <a:xfrm>
              <a:off x="7316078" y="4213153"/>
              <a:ext cx="216587" cy="1214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" y="85090"/>
                  </a:moveTo>
                  <a:cubicBezTo>
                    <a:pt x="2526" y="85090"/>
                    <a:pt x="2526" y="82909"/>
                    <a:pt x="2526" y="78545"/>
                  </a:cubicBezTo>
                  <a:cubicBezTo>
                    <a:pt x="1263" y="74181"/>
                    <a:pt x="0" y="67636"/>
                    <a:pt x="0" y="67636"/>
                  </a:cubicBezTo>
                  <a:cubicBezTo>
                    <a:pt x="0" y="67636"/>
                    <a:pt x="1263" y="65454"/>
                    <a:pt x="2526" y="67636"/>
                  </a:cubicBezTo>
                  <a:cubicBezTo>
                    <a:pt x="3789" y="69818"/>
                    <a:pt x="5052" y="74181"/>
                    <a:pt x="8842" y="69818"/>
                  </a:cubicBezTo>
                  <a:cubicBezTo>
                    <a:pt x="10105" y="69818"/>
                    <a:pt x="11368" y="69818"/>
                    <a:pt x="11368" y="67636"/>
                  </a:cubicBezTo>
                  <a:cubicBezTo>
                    <a:pt x="13894" y="63272"/>
                    <a:pt x="13894" y="58909"/>
                    <a:pt x="15157" y="58909"/>
                  </a:cubicBezTo>
                  <a:cubicBezTo>
                    <a:pt x="16421" y="56727"/>
                    <a:pt x="16421" y="58909"/>
                    <a:pt x="18947" y="58909"/>
                  </a:cubicBezTo>
                  <a:cubicBezTo>
                    <a:pt x="18947" y="58909"/>
                    <a:pt x="20210" y="56727"/>
                    <a:pt x="20210" y="56727"/>
                  </a:cubicBezTo>
                  <a:cubicBezTo>
                    <a:pt x="21473" y="56727"/>
                    <a:pt x="21473" y="58909"/>
                    <a:pt x="22736" y="58909"/>
                  </a:cubicBezTo>
                  <a:cubicBezTo>
                    <a:pt x="24000" y="58909"/>
                    <a:pt x="24000" y="56727"/>
                    <a:pt x="25263" y="58909"/>
                  </a:cubicBezTo>
                  <a:cubicBezTo>
                    <a:pt x="26526" y="58909"/>
                    <a:pt x="27789" y="61090"/>
                    <a:pt x="29052" y="61090"/>
                  </a:cubicBezTo>
                  <a:cubicBezTo>
                    <a:pt x="30315" y="61090"/>
                    <a:pt x="32842" y="61090"/>
                    <a:pt x="32842" y="56727"/>
                  </a:cubicBezTo>
                  <a:cubicBezTo>
                    <a:pt x="34105" y="54545"/>
                    <a:pt x="35368" y="50181"/>
                    <a:pt x="35368" y="43636"/>
                  </a:cubicBezTo>
                  <a:cubicBezTo>
                    <a:pt x="35368" y="37090"/>
                    <a:pt x="34105" y="32727"/>
                    <a:pt x="35368" y="34909"/>
                  </a:cubicBezTo>
                  <a:cubicBezTo>
                    <a:pt x="35368" y="34909"/>
                    <a:pt x="39157" y="37090"/>
                    <a:pt x="41684" y="39272"/>
                  </a:cubicBezTo>
                  <a:cubicBezTo>
                    <a:pt x="44210" y="39272"/>
                    <a:pt x="42947" y="37090"/>
                    <a:pt x="45473" y="39272"/>
                  </a:cubicBezTo>
                  <a:cubicBezTo>
                    <a:pt x="48000" y="39272"/>
                    <a:pt x="53052" y="41454"/>
                    <a:pt x="55578" y="41454"/>
                  </a:cubicBezTo>
                  <a:cubicBezTo>
                    <a:pt x="60631" y="41454"/>
                    <a:pt x="66947" y="41454"/>
                    <a:pt x="73263" y="39272"/>
                  </a:cubicBezTo>
                  <a:cubicBezTo>
                    <a:pt x="73263" y="37090"/>
                    <a:pt x="75789" y="34909"/>
                    <a:pt x="77052" y="34909"/>
                  </a:cubicBezTo>
                  <a:cubicBezTo>
                    <a:pt x="78315" y="32727"/>
                    <a:pt x="80842" y="34909"/>
                    <a:pt x="83368" y="32727"/>
                  </a:cubicBezTo>
                  <a:cubicBezTo>
                    <a:pt x="84631" y="32727"/>
                    <a:pt x="87157" y="30545"/>
                    <a:pt x="88421" y="28363"/>
                  </a:cubicBezTo>
                  <a:cubicBezTo>
                    <a:pt x="90947" y="26181"/>
                    <a:pt x="93473" y="24000"/>
                    <a:pt x="96000" y="21818"/>
                  </a:cubicBezTo>
                  <a:cubicBezTo>
                    <a:pt x="97263" y="21818"/>
                    <a:pt x="97263" y="19636"/>
                    <a:pt x="98526" y="17454"/>
                  </a:cubicBezTo>
                  <a:cubicBezTo>
                    <a:pt x="99789" y="17454"/>
                    <a:pt x="99789" y="17454"/>
                    <a:pt x="101052" y="17454"/>
                  </a:cubicBezTo>
                  <a:cubicBezTo>
                    <a:pt x="102315" y="17454"/>
                    <a:pt x="103578" y="15272"/>
                    <a:pt x="104842" y="15272"/>
                  </a:cubicBezTo>
                  <a:cubicBezTo>
                    <a:pt x="107368" y="13090"/>
                    <a:pt x="108631" y="10909"/>
                    <a:pt x="112421" y="6545"/>
                  </a:cubicBezTo>
                  <a:cubicBezTo>
                    <a:pt x="116210" y="0"/>
                    <a:pt x="120000" y="0"/>
                    <a:pt x="118736" y="4363"/>
                  </a:cubicBezTo>
                  <a:cubicBezTo>
                    <a:pt x="118736" y="6545"/>
                    <a:pt x="113684" y="10909"/>
                    <a:pt x="112421" y="13090"/>
                  </a:cubicBezTo>
                  <a:cubicBezTo>
                    <a:pt x="109894" y="17454"/>
                    <a:pt x="107368" y="21818"/>
                    <a:pt x="104842" y="24000"/>
                  </a:cubicBezTo>
                  <a:cubicBezTo>
                    <a:pt x="102315" y="24000"/>
                    <a:pt x="98526" y="28363"/>
                    <a:pt x="96000" y="32727"/>
                  </a:cubicBezTo>
                  <a:cubicBezTo>
                    <a:pt x="93473" y="34909"/>
                    <a:pt x="93473" y="39272"/>
                    <a:pt x="92210" y="41454"/>
                  </a:cubicBezTo>
                  <a:cubicBezTo>
                    <a:pt x="88421" y="45818"/>
                    <a:pt x="87157" y="41454"/>
                    <a:pt x="85894" y="43636"/>
                  </a:cubicBezTo>
                  <a:cubicBezTo>
                    <a:pt x="85894" y="48000"/>
                    <a:pt x="84631" y="54545"/>
                    <a:pt x="84631" y="58909"/>
                  </a:cubicBezTo>
                  <a:cubicBezTo>
                    <a:pt x="85894" y="65454"/>
                    <a:pt x="89684" y="69818"/>
                    <a:pt x="92210" y="74181"/>
                  </a:cubicBezTo>
                  <a:cubicBezTo>
                    <a:pt x="92210" y="74181"/>
                    <a:pt x="96000" y="80727"/>
                    <a:pt x="93473" y="82909"/>
                  </a:cubicBezTo>
                  <a:cubicBezTo>
                    <a:pt x="92210" y="82909"/>
                    <a:pt x="90947" y="78545"/>
                    <a:pt x="88421" y="78545"/>
                  </a:cubicBezTo>
                  <a:cubicBezTo>
                    <a:pt x="85894" y="78545"/>
                    <a:pt x="82105" y="78545"/>
                    <a:pt x="79578" y="80727"/>
                  </a:cubicBezTo>
                  <a:cubicBezTo>
                    <a:pt x="78315" y="80727"/>
                    <a:pt x="77052" y="78545"/>
                    <a:pt x="74526" y="78545"/>
                  </a:cubicBezTo>
                  <a:cubicBezTo>
                    <a:pt x="72000" y="80727"/>
                    <a:pt x="69473" y="89454"/>
                    <a:pt x="69473" y="93818"/>
                  </a:cubicBezTo>
                  <a:cubicBezTo>
                    <a:pt x="69473" y="96000"/>
                    <a:pt x="66947" y="96000"/>
                    <a:pt x="65684" y="100363"/>
                  </a:cubicBezTo>
                  <a:cubicBezTo>
                    <a:pt x="63157" y="102545"/>
                    <a:pt x="61894" y="100363"/>
                    <a:pt x="59368" y="102545"/>
                  </a:cubicBezTo>
                  <a:cubicBezTo>
                    <a:pt x="56842" y="104727"/>
                    <a:pt x="56842" y="106909"/>
                    <a:pt x="54315" y="106909"/>
                  </a:cubicBezTo>
                  <a:cubicBezTo>
                    <a:pt x="50526" y="106909"/>
                    <a:pt x="46736" y="109090"/>
                    <a:pt x="45473" y="109090"/>
                  </a:cubicBezTo>
                  <a:cubicBezTo>
                    <a:pt x="37894" y="109090"/>
                    <a:pt x="41684" y="120000"/>
                    <a:pt x="36631" y="115636"/>
                  </a:cubicBezTo>
                  <a:cubicBezTo>
                    <a:pt x="34105" y="115636"/>
                    <a:pt x="32842" y="111272"/>
                    <a:pt x="30315" y="109090"/>
                  </a:cubicBezTo>
                  <a:cubicBezTo>
                    <a:pt x="29052" y="109090"/>
                    <a:pt x="26526" y="113454"/>
                    <a:pt x="24000" y="115636"/>
                  </a:cubicBezTo>
                  <a:cubicBezTo>
                    <a:pt x="21473" y="117818"/>
                    <a:pt x="17684" y="111272"/>
                    <a:pt x="15157" y="109090"/>
                  </a:cubicBezTo>
                  <a:cubicBezTo>
                    <a:pt x="12631" y="106909"/>
                    <a:pt x="11368" y="111272"/>
                    <a:pt x="10105" y="109090"/>
                  </a:cubicBezTo>
                  <a:cubicBezTo>
                    <a:pt x="7578" y="104727"/>
                    <a:pt x="8842" y="100363"/>
                    <a:pt x="6315" y="98181"/>
                  </a:cubicBezTo>
                  <a:cubicBezTo>
                    <a:pt x="5052" y="93818"/>
                    <a:pt x="2526" y="89454"/>
                    <a:pt x="2526" y="8509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6" name="Shape 2023">
              <a:extLst>
                <a:ext uri="{FF2B5EF4-FFF2-40B4-BE49-F238E27FC236}">
                  <a16:creationId xmlns:a16="http://schemas.microsoft.com/office/drawing/2014/main" id="{86C7E85A-D4AF-4C38-ADB6-6DA1CCCF65A1}"/>
                </a:ext>
              </a:extLst>
            </p:cNvPr>
            <p:cNvSpPr/>
            <p:nvPr/>
          </p:nvSpPr>
          <p:spPr>
            <a:xfrm>
              <a:off x="5794467" y="3262800"/>
              <a:ext cx="424380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7" name="Shape 2024">
              <a:extLst>
                <a:ext uri="{FF2B5EF4-FFF2-40B4-BE49-F238E27FC236}">
                  <a16:creationId xmlns:a16="http://schemas.microsoft.com/office/drawing/2014/main" id="{E89CC622-1B26-4D42-B026-B72C9CB47490}"/>
                </a:ext>
              </a:extLst>
            </p:cNvPr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8" name="Shape 2025">
              <a:extLst>
                <a:ext uri="{FF2B5EF4-FFF2-40B4-BE49-F238E27FC236}">
                  <a16:creationId xmlns:a16="http://schemas.microsoft.com/office/drawing/2014/main" id="{5D89FC02-03E6-4420-89CF-BE1D234DB2D1}"/>
                </a:ext>
              </a:extLst>
            </p:cNvPr>
            <p:cNvSpPr/>
            <p:nvPr/>
          </p:nvSpPr>
          <p:spPr>
            <a:xfrm>
              <a:off x="5753789" y="1798916"/>
              <a:ext cx="494744" cy="296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19" name="Shape 2026">
              <a:extLst>
                <a:ext uri="{FF2B5EF4-FFF2-40B4-BE49-F238E27FC236}">
                  <a16:creationId xmlns:a16="http://schemas.microsoft.com/office/drawing/2014/main" id="{893445D1-8CD5-4A67-8BC1-C1F36F33FCE6}"/>
                </a:ext>
              </a:extLst>
            </p:cNvPr>
            <p:cNvSpPr/>
            <p:nvPr/>
          </p:nvSpPr>
          <p:spPr>
            <a:xfrm>
              <a:off x="5535001" y="3399175"/>
              <a:ext cx="359513" cy="307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0" name="Shape 2027">
              <a:extLst>
                <a:ext uri="{FF2B5EF4-FFF2-40B4-BE49-F238E27FC236}">
                  <a16:creationId xmlns:a16="http://schemas.microsoft.com/office/drawing/2014/main" id="{1C9F29ED-3383-4587-A2E7-4F2EF6A93724}"/>
                </a:ext>
              </a:extLst>
            </p:cNvPr>
            <p:cNvSpPr/>
            <p:nvPr/>
          </p:nvSpPr>
          <p:spPr>
            <a:xfrm>
              <a:off x="4877542" y="1947009"/>
              <a:ext cx="322132" cy="369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 dirty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" name="Shape 2028">
              <a:extLst>
                <a:ext uri="{FF2B5EF4-FFF2-40B4-BE49-F238E27FC236}">
                  <a16:creationId xmlns:a16="http://schemas.microsoft.com/office/drawing/2014/main" id="{1C10B073-B170-4B6F-9E68-5A1D8B596196}"/>
                </a:ext>
              </a:extLst>
            </p:cNvPr>
            <p:cNvSpPr/>
            <p:nvPr/>
          </p:nvSpPr>
          <p:spPr>
            <a:xfrm>
              <a:off x="4518028" y="2422185"/>
              <a:ext cx="310038" cy="3515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3" name="Shape 2030">
              <a:extLst>
                <a:ext uri="{FF2B5EF4-FFF2-40B4-BE49-F238E27FC236}">
                  <a16:creationId xmlns:a16="http://schemas.microsoft.com/office/drawing/2014/main" id="{CD7D9780-DDB4-4AFC-808A-DA3B7B7E5CA9}"/>
                </a:ext>
              </a:extLst>
            </p:cNvPr>
            <p:cNvSpPr/>
            <p:nvPr/>
          </p:nvSpPr>
          <p:spPr>
            <a:xfrm>
              <a:off x="5550394" y="2957025"/>
              <a:ext cx="547516" cy="376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solidFill>
              <a:srgbClr val="E4032D">
                <a:alpha val="25000"/>
              </a:srgb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4" name="Shape 2031">
              <a:extLst>
                <a:ext uri="{FF2B5EF4-FFF2-40B4-BE49-F238E27FC236}">
                  <a16:creationId xmlns:a16="http://schemas.microsoft.com/office/drawing/2014/main" id="{BE4BF8EA-1AFC-406D-8D3D-D50C731B216D}"/>
                </a:ext>
              </a:extLst>
            </p:cNvPr>
            <p:cNvSpPr/>
            <p:nvPr/>
          </p:nvSpPr>
          <p:spPr>
            <a:xfrm>
              <a:off x="5991266" y="1973644"/>
              <a:ext cx="656360" cy="596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5" name="Shape 2032">
              <a:extLst>
                <a:ext uri="{FF2B5EF4-FFF2-40B4-BE49-F238E27FC236}">
                  <a16:creationId xmlns:a16="http://schemas.microsoft.com/office/drawing/2014/main" id="{20C38C57-1084-4CE2-825B-55DD33DA92C7}"/>
                </a:ext>
              </a:extLst>
            </p:cNvPr>
            <p:cNvSpPr/>
            <p:nvPr/>
          </p:nvSpPr>
          <p:spPr>
            <a:xfrm>
              <a:off x="6376066" y="2862203"/>
              <a:ext cx="354016" cy="3366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6" name="Shape 2033">
              <a:extLst>
                <a:ext uri="{FF2B5EF4-FFF2-40B4-BE49-F238E27FC236}">
                  <a16:creationId xmlns:a16="http://schemas.microsoft.com/office/drawing/2014/main" id="{3042A294-A05A-4EE7-B647-06A1D0D50963}"/>
                </a:ext>
              </a:extLst>
            </p:cNvPr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" name="Shape 2034">
              <a:extLst>
                <a:ext uri="{FF2B5EF4-FFF2-40B4-BE49-F238E27FC236}">
                  <a16:creationId xmlns:a16="http://schemas.microsoft.com/office/drawing/2014/main" id="{71C66486-3E90-40FA-B95F-DB815ECD11A2}"/>
                </a:ext>
              </a:extLst>
            </p:cNvPr>
            <p:cNvSpPr/>
            <p:nvPr/>
          </p:nvSpPr>
          <p:spPr>
            <a:xfrm>
              <a:off x="5187582" y="2730091"/>
              <a:ext cx="547516" cy="2940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" name="Shape 2036">
              <a:extLst>
                <a:ext uri="{FF2B5EF4-FFF2-40B4-BE49-F238E27FC236}">
                  <a16:creationId xmlns:a16="http://schemas.microsoft.com/office/drawing/2014/main" id="{2E4FD53A-5361-4AEE-AFD9-D98241E03335}"/>
                </a:ext>
              </a:extLst>
            </p:cNvPr>
            <p:cNvSpPr/>
            <p:nvPr/>
          </p:nvSpPr>
          <p:spPr>
            <a:xfrm>
              <a:off x="5769180" y="1991757"/>
              <a:ext cx="413385" cy="3089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" name="Shape 2037">
              <a:extLst>
                <a:ext uri="{FF2B5EF4-FFF2-40B4-BE49-F238E27FC236}">
                  <a16:creationId xmlns:a16="http://schemas.microsoft.com/office/drawing/2014/main" id="{ECF3FA40-45FE-4034-820B-B82BFE71BCA5}"/>
                </a:ext>
              </a:extLst>
            </p:cNvPr>
            <p:cNvSpPr/>
            <p:nvPr/>
          </p:nvSpPr>
          <p:spPr>
            <a:xfrm>
              <a:off x="5766982" y="1595421"/>
              <a:ext cx="401291" cy="265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1" name="Shape 2038">
              <a:extLst>
                <a:ext uri="{FF2B5EF4-FFF2-40B4-BE49-F238E27FC236}">
                  <a16:creationId xmlns:a16="http://schemas.microsoft.com/office/drawing/2014/main" id="{52107869-97A4-48B8-9C5C-15EEF72D421B}"/>
                </a:ext>
              </a:extLst>
            </p:cNvPr>
            <p:cNvSpPr/>
            <p:nvPr/>
          </p:nvSpPr>
          <p:spPr>
            <a:xfrm>
              <a:off x="6144085" y="3377866"/>
              <a:ext cx="556312" cy="4059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3" name="Shape 2040">
              <a:extLst>
                <a:ext uri="{FF2B5EF4-FFF2-40B4-BE49-F238E27FC236}">
                  <a16:creationId xmlns:a16="http://schemas.microsoft.com/office/drawing/2014/main" id="{FA15A025-04A0-494F-87D2-9E381A9477CE}"/>
                </a:ext>
              </a:extLst>
            </p:cNvPr>
            <p:cNvSpPr/>
            <p:nvPr/>
          </p:nvSpPr>
          <p:spPr>
            <a:xfrm>
              <a:off x="4983087" y="2966615"/>
              <a:ext cx="635471" cy="3132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4" name="Shape 2041">
              <a:extLst>
                <a:ext uri="{FF2B5EF4-FFF2-40B4-BE49-F238E27FC236}">
                  <a16:creationId xmlns:a16="http://schemas.microsoft.com/office/drawing/2014/main" id="{F0B44224-02D2-4BB4-B603-195166BBEAA0}"/>
                </a:ext>
              </a:extLst>
            </p:cNvPr>
            <p:cNvSpPr/>
            <p:nvPr/>
          </p:nvSpPr>
          <p:spPr>
            <a:xfrm>
              <a:off x="3808896" y="2714110"/>
              <a:ext cx="1185185" cy="11900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 dirty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5" name="Shape 2042">
              <a:extLst>
                <a:ext uri="{FF2B5EF4-FFF2-40B4-BE49-F238E27FC236}">
                  <a16:creationId xmlns:a16="http://schemas.microsoft.com/office/drawing/2014/main" id="{D34452BF-F212-4AC9-A298-8E1414C9641D}"/>
                </a:ext>
              </a:extLst>
            </p:cNvPr>
            <p:cNvSpPr/>
            <p:nvPr/>
          </p:nvSpPr>
          <p:spPr>
            <a:xfrm>
              <a:off x="2979925" y="1055254"/>
              <a:ext cx="543118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01" y="44848"/>
                  </a:moveTo>
                  <a:cubicBezTo>
                    <a:pt x="26218" y="46666"/>
                    <a:pt x="26218" y="46666"/>
                    <a:pt x="26218" y="46666"/>
                  </a:cubicBezTo>
                  <a:cubicBezTo>
                    <a:pt x="27731" y="45454"/>
                    <a:pt x="27731" y="45454"/>
                    <a:pt x="27731" y="45454"/>
                  </a:cubicBezTo>
                  <a:cubicBezTo>
                    <a:pt x="28739" y="44242"/>
                    <a:pt x="28739" y="44242"/>
                    <a:pt x="28739" y="44242"/>
                  </a:cubicBezTo>
                  <a:cubicBezTo>
                    <a:pt x="29747" y="45454"/>
                    <a:pt x="29747" y="45454"/>
                    <a:pt x="29747" y="45454"/>
                  </a:cubicBezTo>
                  <a:cubicBezTo>
                    <a:pt x="28235" y="47272"/>
                    <a:pt x="28235" y="47272"/>
                    <a:pt x="28235" y="47272"/>
                  </a:cubicBezTo>
                  <a:cubicBezTo>
                    <a:pt x="27226" y="48484"/>
                    <a:pt x="27226" y="48484"/>
                    <a:pt x="27226" y="48484"/>
                  </a:cubicBezTo>
                  <a:cubicBezTo>
                    <a:pt x="27226" y="50303"/>
                    <a:pt x="27226" y="50303"/>
                    <a:pt x="27226" y="50303"/>
                  </a:cubicBezTo>
                  <a:cubicBezTo>
                    <a:pt x="25210" y="49696"/>
                    <a:pt x="25210" y="49696"/>
                    <a:pt x="25210" y="49696"/>
                  </a:cubicBezTo>
                  <a:cubicBezTo>
                    <a:pt x="23193" y="47272"/>
                    <a:pt x="23193" y="47272"/>
                    <a:pt x="23193" y="47272"/>
                  </a:cubicBezTo>
                  <a:cubicBezTo>
                    <a:pt x="22184" y="46666"/>
                    <a:pt x="22184" y="46666"/>
                    <a:pt x="22184" y="46666"/>
                  </a:cubicBezTo>
                  <a:cubicBezTo>
                    <a:pt x="21176" y="46060"/>
                    <a:pt x="21176" y="46060"/>
                    <a:pt x="21176" y="46060"/>
                  </a:cubicBezTo>
                  <a:cubicBezTo>
                    <a:pt x="20672" y="44242"/>
                    <a:pt x="20672" y="44242"/>
                    <a:pt x="20672" y="44242"/>
                  </a:cubicBezTo>
                  <a:cubicBezTo>
                    <a:pt x="20168" y="44848"/>
                    <a:pt x="20168" y="44848"/>
                    <a:pt x="20168" y="44848"/>
                  </a:cubicBezTo>
                  <a:cubicBezTo>
                    <a:pt x="18151" y="45454"/>
                    <a:pt x="18151" y="45454"/>
                    <a:pt x="18151" y="45454"/>
                  </a:cubicBezTo>
                  <a:cubicBezTo>
                    <a:pt x="17647" y="46060"/>
                    <a:pt x="17647" y="46060"/>
                    <a:pt x="17647" y="46060"/>
                  </a:cubicBezTo>
                  <a:cubicBezTo>
                    <a:pt x="17142" y="44848"/>
                    <a:pt x="17142" y="44848"/>
                    <a:pt x="17142" y="44848"/>
                  </a:cubicBezTo>
                  <a:cubicBezTo>
                    <a:pt x="17647" y="43636"/>
                    <a:pt x="17647" y="43636"/>
                    <a:pt x="17647" y="43636"/>
                  </a:cubicBezTo>
                  <a:cubicBezTo>
                    <a:pt x="16134" y="43636"/>
                    <a:pt x="16134" y="43636"/>
                    <a:pt x="16134" y="43636"/>
                  </a:cubicBezTo>
                  <a:cubicBezTo>
                    <a:pt x="16134" y="43636"/>
                    <a:pt x="15630" y="44242"/>
                    <a:pt x="15126" y="44242"/>
                  </a:cubicBezTo>
                  <a:cubicBezTo>
                    <a:pt x="14621" y="44242"/>
                    <a:pt x="14117" y="44242"/>
                    <a:pt x="14117" y="44242"/>
                  </a:cubicBezTo>
                  <a:cubicBezTo>
                    <a:pt x="13613" y="43636"/>
                    <a:pt x="13109" y="43030"/>
                    <a:pt x="12605" y="43030"/>
                  </a:cubicBezTo>
                  <a:cubicBezTo>
                    <a:pt x="12100" y="42424"/>
                    <a:pt x="11596" y="41818"/>
                    <a:pt x="11596" y="41818"/>
                  </a:cubicBezTo>
                  <a:cubicBezTo>
                    <a:pt x="10588" y="42424"/>
                    <a:pt x="10588" y="42424"/>
                    <a:pt x="10588" y="42424"/>
                  </a:cubicBezTo>
                  <a:cubicBezTo>
                    <a:pt x="9579" y="43636"/>
                    <a:pt x="9579" y="43636"/>
                    <a:pt x="9579" y="43636"/>
                  </a:cubicBezTo>
                  <a:cubicBezTo>
                    <a:pt x="9579" y="43030"/>
                    <a:pt x="9579" y="43030"/>
                    <a:pt x="9579" y="43030"/>
                  </a:cubicBezTo>
                  <a:cubicBezTo>
                    <a:pt x="8571" y="42424"/>
                    <a:pt x="8571" y="42424"/>
                    <a:pt x="8571" y="42424"/>
                  </a:cubicBezTo>
                  <a:cubicBezTo>
                    <a:pt x="6554" y="42424"/>
                    <a:pt x="6554" y="42424"/>
                    <a:pt x="6554" y="42424"/>
                  </a:cubicBezTo>
                  <a:cubicBezTo>
                    <a:pt x="6050" y="42424"/>
                    <a:pt x="6050" y="42424"/>
                    <a:pt x="6050" y="42424"/>
                  </a:cubicBezTo>
                  <a:cubicBezTo>
                    <a:pt x="6050" y="42424"/>
                    <a:pt x="6050" y="42424"/>
                    <a:pt x="5042" y="42424"/>
                  </a:cubicBezTo>
                  <a:cubicBezTo>
                    <a:pt x="4537" y="41818"/>
                    <a:pt x="4537" y="41818"/>
                    <a:pt x="4537" y="41818"/>
                  </a:cubicBezTo>
                  <a:cubicBezTo>
                    <a:pt x="3025" y="41212"/>
                    <a:pt x="3025" y="41212"/>
                    <a:pt x="3025" y="41212"/>
                  </a:cubicBezTo>
                  <a:cubicBezTo>
                    <a:pt x="1512" y="40606"/>
                    <a:pt x="1512" y="40606"/>
                    <a:pt x="1512" y="40606"/>
                  </a:cubicBezTo>
                  <a:cubicBezTo>
                    <a:pt x="1512" y="40606"/>
                    <a:pt x="1008" y="40606"/>
                    <a:pt x="1008" y="41212"/>
                  </a:cubicBezTo>
                  <a:cubicBezTo>
                    <a:pt x="1008" y="42424"/>
                    <a:pt x="0" y="43030"/>
                    <a:pt x="0" y="43636"/>
                  </a:cubicBezTo>
                  <a:cubicBezTo>
                    <a:pt x="504" y="44242"/>
                    <a:pt x="1008" y="44242"/>
                    <a:pt x="1512" y="45454"/>
                  </a:cubicBezTo>
                  <a:cubicBezTo>
                    <a:pt x="2521" y="46060"/>
                    <a:pt x="2521" y="46060"/>
                    <a:pt x="2521" y="46060"/>
                  </a:cubicBezTo>
                  <a:cubicBezTo>
                    <a:pt x="4033" y="46060"/>
                    <a:pt x="4033" y="46060"/>
                    <a:pt x="4033" y="46060"/>
                  </a:cubicBezTo>
                  <a:cubicBezTo>
                    <a:pt x="4537" y="45454"/>
                    <a:pt x="4537" y="45454"/>
                    <a:pt x="4537" y="45454"/>
                  </a:cubicBezTo>
                  <a:cubicBezTo>
                    <a:pt x="6554" y="46060"/>
                    <a:pt x="6554" y="46060"/>
                    <a:pt x="6554" y="46060"/>
                  </a:cubicBezTo>
                  <a:cubicBezTo>
                    <a:pt x="7058" y="47272"/>
                    <a:pt x="7563" y="48484"/>
                    <a:pt x="8067" y="47878"/>
                  </a:cubicBezTo>
                  <a:cubicBezTo>
                    <a:pt x="8571" y="47272"/>
                    <a:pt x="8571" y="47272"/>
                    <a:pt x="8571" y="47272"/>
                  </a:cubicBezTo>
                  <a:cubicBezTo>
                    <a:pt x="9579" y="47878"/>
                    <a:pt x="9579" y="47878"/>
                    <a:pt x="9579" y="47878"/>
                  </a:cubicBezTo>
                  <a:cubicBezTo>
                    <a:pt x="9579" y="47878"/>
                    <a:pt x="10084" y="50303"/>
                    <a:pt x="11092" y="50303"/>
                  </a:cubicBezTo>
                  <a:cubicBezTo>
                    <a:pt x="11596" y="50909"/>
                    <a:pt x="12100" y="50909"/>
                    <a:pt x="12100" y="50909"/>
                  </a:cubicBezTo>
                  <a:cubicBezTo>
                    <a:pt x="14117" y="52121"/>
                    <a:pt x="14117" y="52121"/>
                    <a:pt x="14117" y="52121"/>
                  </a:cubicBezTo>
                  <a:cubicBezTo>
                    <a:pt x="15126" y="52121"/>
                    <a:pt x="15126" y="52121"/>
                    <a:pt x="15126" y="52121"/>
                  </a:cubicBezTo>
                  <a:cubicBezTo>
                    <a:pt x="15126" y="52121"/>
                    <a:pt x="16638" y="51515"/>
                    <a:pt x="16638" y="52121"/>
                  </a:cubicBezTo>
                  <a:cubicBezTo>
                    <a:pt x="16638" y="52727"/>
                    <a:pt x="17647" y="53333"/>
                    <a:pt x="17142" y="53939"/>
                  </a:cubicBezTo>
                  <a:cubicBezTo>
                    <a:pt x="17142" y="53939"/>
                    <a:pt x="17142" y="54545"/>
                    <a:pt x="17142" y="55151"/>
                  </a:cubicBezTo>
                  <a:cubicBezTo>
                    <a:pt x="17142" y="55757"/>
                    <a:pt x="17142" y="56363"/>
                    <a:pt x="17142" y="56363"/>
                  </a:cubicBezTo>
                  <a:cubicBezTo>
                    <a:pt x="15630" y="58181"/>
                    <a:pt x="15630" y="58181"/>
                    <a:pt x="15630" y="58181"/>
                  </a:cubicBezTo>
                  <a:cubicBezTo>
                    <a:pt x="15630" y="59393"/>
                    <a:pt x="15630" y="59393"/>
                    <a:pt x="15630" y="59393"/>
                  </a:cubicBezTo>
                  <a:cubicBezTo>
                    <a:pt x="15630" y="59393"/>
                    <a:pt x="15630" y="60606"/>
                    <a:pt x="15126" y="60606"/>
                  </a:cubicBezTo>
                  <a:cubicBezTo>
                    <a:pt x="15126" y="61212"/>
                    <a:pt x="14621" y="63030"/>
                    <a:pt x="14621" y="63030"/>
                  </a:cubicBezTo>
                  <a:cubicBezTo>
                    <a:pt x="16134" y="61818"/>
                    <a:pt x="16134" y="61818"/>
                    <a:pt x="16134" y="61818"/>
                  </a:cubicBezTo>
                  <a:cubicBezTo>
                    <a:pt x="16134" y="61818"/>
                    <a:pt x="16638" y="61818"/>
                    <a:pt x="16638" y="62424"/>
                  </a:cubicBezTo>
                  <a:cubicBezTo>
                    <a:pt x="16134" y="63636"/>
                    <a:pt x="15630" y="64242"/>
                    <a:pt x="15630" y="64242"/>
                  </a:cubicBezTo>
                  <a:cubicBezTo>
                    <a:pt x="15630" y="64242"/>
                    <a:pt x="16134" y="66060"/>
                    <a:pt x="16638" y="65454"/>
                  </a:cubicBezTo>
                  <a:cubicBezTo>
                    <a:pt x="17647" y="64848"/>
                    <a:pt x="17647" y="64848"/>
                    <a:pt x="17647" y="64848"/>
                  </a:cubicBezTo>
                  <a:cubicBezTo>
                    <a:pt x="18655" y="64242"/>
                    <a:pt x="18655" y="64242"/>
                    <a:pt x="18655" y="64242"/>
                  </a:cubicBezTo>
                  <a:cubicBezTo>
                    <a:pt x="20168" y="63636"/>
                    <a:pt x="20168" y="63636"/>
                    <a:pt x="20168" y="63636"/>
                  </a:cubicBezTo>
                  <a:cubicBezTo>
                    <a:pt x="20168" y="63636"/>
                    <a:pt x="20168" y="63636"/>
                    <a:pt x="20672" y="63030"/>
                  </a:cubicBezTo>
                  <a:cubicBezTo>
                    <a:pt x="21680" y="63030"/>
                    <a:pt x="23193" y="63030"/>
                    <a:pt x="23193" y="63030"/>
                  </a:cubicBezTo>
                  <a:cubicBezTo>
                    <a:pt x="23193" y="63030"/>
                    <a:pt x="23697" y="64848"/>
                    <a:pt x="23193" y="64848"/>
                  </a:cubicBezTo>
                  <a:cubicBezTo>
                    <a:pt x="22689" y="64848"/>
                    <a:pt x="20672" y="64242"/>
                    <a:pt x="20672" y="64242"/>
                  </a:cubicBezTo>
                  <a:cubicBezTo>
                    <a:pt x="19663" y="64848"/>
                    <a:pt x="19663" y="64848"/>
                    <a:pt x="19663" y="64848"/>
                  </a:cubicBezTo>
                  <a:cubicBezTo>
                    <a:pt x="18655" y="65454"/>
                    <a:pt x="18655" y="65454"/>
                    <a:pt x="18655" y="65454"/>
                  </a:cubicBezTo>
                  <a:cubicBezTo>
                    <a:pt x="17647" y="66666"/>
                    <a:pt x="17647" y="66666"/>
                    <a:pt x="17647" y="66666"/>
                  </a:cubicBezTo>
                  <a:cubicBezTo>
                    <a:pt x="17647" y="66666"/>
                    <a:pt x="16638" y="68484"/>
                    <a:pt x="17142" y="68484"/>
                  </a:cubicBezTo>
                  <a:cubicBezTo>
                    <a:pt x="17647" y="69090"/>
                    <a:pt x="16134" y="69696"/>
                    <a:pt x="16134" y="69696"/>
                  </a:cubicBezTo>
                  <a:cubicBezTo>
                    <a:pt x="15630" y="69696"/>
                    <a:pt x="15630" y="69696"/>
                    <a:pt x="15630" y="69696"/>
                  </a:cubicBezTo>
                  <a:cubicBezTo>
                    <a:pt x="15630" y="70303"/>
                    <a:pt x="15630" y="70303"/>
                    <a:pt x="15630" y="70303"/>
                  </a:cubicBezTo>
                  <a:cubicBezTo>
                    <a:pt x="15630" y="70303"/>
                    <a:pt x="15630" y="70303"/>
                    <a:pt x="16134" y="70909"/>
                  </a:cubicBezTo>
                  <a:cubicBezTo>
                    <a:pt x="16638" y="70909"/>
                    <a:pt x="18151" y="70909"/>
                    <a:pt x="18151" y="70909"/>
                  </a:cubicBezTo>
                  <a:cubicBezTo>
                    <a:pt x="18151" y="70909"/>
                    <a:pt x="19159" y="70303"/>
                    <a:pt x="18655" y="70909"/>
                  </a:cubicBezTo>
                  <a:cubicBezTo>
                    <a:pt x="18655" y="71515"/>
                    <a:pt x="18151" y="73333"/>
                    <a:pt x="18151" y="73333"/>
                  </a:cubicBezTo>
                  <a:cubicBezTo>
                    <a:pt x="18151" y="73333"/>
                    <a:pt x="17647" y="73939"/>
                    <a:pt x="16134" y="73939"/>
                  </a:cubicBezTo>
                  <a:cubicBezTo>
                    <a:pt x="15126" y="74545"/>
                    <a:pt x="13613" y="75151"/>
                    <a:pt x="13613" y="75151"/>
                  </a:cubicBezTo>
                  <a:cubicBezTo>
                    <a:pt x="12605" y="76969"/>
                    <a:pt x="12605" y="76969"/>
                    <a:pt x="12605" y="76969"/>
                  </a:cubicBezTo>
                  <a:cubicBezTo>
                    <a:pt x="12605" y="76969"/>
                    <a:pt x="13109" y="77575"/>
                    <a:pt x="11596" y="77575"/>
                  </a:cubicBezTo>
                  <a:cubicBezTo>
                    <a:pt x="10588" y="77575"/>
                    <a:pt x="9579" y="77575"/>
                    <a:pt x="9579" y="77575"/>
                  </a:cubicBezTo>
                  <a:cubicBezTo>
                    <a:pt x="8571" y="77575"/>
                    <a:pt x="8571" y="77575"/>
                    <a:pt x="8571" y="77575"/>
                  </a:cubicBezTo>
                  <a:cubicBezTo>
                    <a:pt x="8571" y="77575"/>
                    <a:pt x="7563" y="78181"/>
                    <a:pt x="7563" y="78181"/>
                  </a:cubicBezTo>
                  <a:cubicBezTo>
                    <a:pt x="7058" y="77575"/>
                    <a:pt x="6554" y="76969"/>
                    <a:pt x="6554" y="76969"/>
                  </a:cubicBezTo>
                  <a:cubicBezTo>
                    <a:pt x="7058" y="74545"/>
                    <a:pt x="7058" y="74545"/>
                    <a:pt x="7058" y="74545"/>
                  </a:cubicBezTo>
                  <a:cubicBezTo>
                    <a:pt x="6554" y="73939"/>
                    <a:pt x="6554" y="73939"/>
                    <a:pt x="6554" y="73939"/>
                  </a:cubicBezTo>
                  <a:cubicBezTo>
                    <a:pt x="6554" y="72121"/>
                    <a:pt x="6554" y="72121"/>
                    <a:pt x="6554" y="72121"/>
                  </a:cubicBezTo>
                  <a:cubicBezTo>
                    <a:pt x="6554" y="72121"/>
                    <a:pt x="5042" y="73333"/>
                    <a:pt x="5042" y="73939"/>
                  </a:cubicBezTo>
                  <a:cubicBezTo>
                    <a:pt x="4537" y="73939"/>
                    <a:pt x="4537" y="75151"/>
                    <a:pt x="4537" y="75151"/>
                  </a:cubicBezTo>
                  <a:cubicBezTo>
                    <a:pt x="3529" y="76969"/>
                    <a:pt x="3529" y="76969"/>
                    <a:pt x="3529" y="76969"/>
                  </a:cubicBezTo>
                  <a:cubicBezTo>
                    <a:pt x="3025" y="76969"/>
                    <a:pt x="3025" y="76969"/>
                    <a:pt x="3025" y="76969"/>
                  </a:cubicBezTo>
                  <a:cubicBezTo>
                    <a:pt x="3025" y="79393"/>
                    <a:pt x="3025" y="79393"/>
                    <a:pt x="3025" y="79393"/>
                  </a:cubicBezTo>
                  <a:cubicBezTo>
                    <a:pt x="2521" y="80606"/>
                    <a:pt x="2521" y="80606"/>
                    <a:pt x="2521" y="80606"/>
                  </a:cubicBezTo>
                  <a:cubicBezTo>
                    <a:pt x="2521" y="80606"/>
                    <a:pt x="2016" y="80606"/>
                    <a:pt x="2521" y="81212"/>
                  </a:cubicBezTo>
                  <a:cubicBezTo>
                    <a:pt x="3025" y="81212"/>
                    <a:pt x="5042" y="82424"/>
                    <a:pt x="5042" y="82424"/>
                  </a:cubicBezTo>
                  <a:cubicBezTo>
                    <a:pt x="5042" y="82424"/>
                    <a:pt x="5546" y="81818"/>
                    <a:pt x="6554" y="83030"/>
                  </a:cubicBezTo>
                  <a:cubicBezTo>
                    <a:pt x="7058" y="83636"/>
                    <a:pt x="8067" y="84242"/>
                    <a:pt x="8067" y="84242"/>
                  </a:cubicBezTo>
                  <a:cubicBezTo>
                    <a:pt x="8571" y="84242"/>
                    <a:pt x="8571" y="84242"/>
                    <a:pt x="8571" y="84242"/>
                  </a:cubicBezTo>
                  <a:cubicBezTo>
                    <a:pt x="10084" y="83636"/>
                    <a:pt x="10084" y="83636"/>
                    <a:pt x="10084" y="83636"/>
                  </a:cubicBezTo>
                  <a:cubicBezTo>
                    <a:pt x="11092" y="84848"/>
                    <a:pt x="11092" y="84848"/>
                    <a:pt x="11092" y="84848"/>
                  </a:cubicBezTo>
                  <a:cubicBezTo>
                    <a:pt x="13613" y="85454"/>
                    <a:pt x="13613" y="85454"/>
                    <a:pt x="13613" y="85454"/>
                  </a:cubicBezTo>
                  <a:cubicBezTo>
                    <a:pt x="13613" y="85454"/>
                    <a:pt x="14117" y="86666"/>
                    <a:pt x="14117" y="87272"/>
                  </a:cubicBezTo>
                  <a:cubicBezTo>
                    <a:pt x="14621" y="87272"/>
                    <a:pt x="15630" y="89090"/>
                    <a:pt x="15630" y="89090"/>
                  </a:cubicBezTo>
                  <a:cubicBezTo>
                    <a:pt x="15630" y="89090"/>
                    <a:pt x="15630" y="87878"/>
                    <a:pt x="16638" y="88484"/>
                  </a:cubicBezTo>
                  <a:cubicBezTo>
                    <a:pt x="18151" y="88484"/>
                    <a:pt x="18655" y="88484"/>
                    <a:pt x="18655" y="88484"/>
                  </a:cubicBezTo>
                  <a:cubicBezTo>
                    <a:pt x="18655" y="88484"/>
                    <a:pt x="19663" y="88484"/>
                    <a:pt x="20168" y="89090"/>
                  </a:cubicBezTo>
                  <a:cubicBezTo>
                    <a:pt x="20672" y="89696"/>
                    <a:pt x="22184" y="92727"/>
                    <a:pt x="22184" y="92727"/>
                  </a:cubicBezTo>
                  <a:cubicBezTo>
                    <a:pt x="23193" y="95757"/>
                    <a:pt x="23193" y="95757"/>
                    <a:pt x="23193" y="95757"/>
                  </a:cubicBezTo>
                  <a:cubicBezTo>
                    <a:pt x="24201" y="98181"/>
                    <a:pt x="24201" y="98181"/>
                    <a:pt x="24201" y="98181"/>
                  </a:cubicBezTo>
                  <a:cubicBezTo>
                    <a:pt x="24201" y="98181"/>
                    <a:pt x="24201" y="98787"/>
                    <a:pt x="25210" y="99393"/>
                  </a:cubicBezTo>
                  <a:cubicBezTo>
                    <a:pt x="26218" y="100606"/>
                    <a:pt x="26722" y="101818"/>
                    <a:pt x="26722" y="101818"/>
                  </a:cubicBezTo>
                  <a:cubicBezTo>
                    <a:pt x="26722" y="101818"/>
                    <a:pt x="26722" y="102424"/>
                    <a:pt x="27226" y="103030"/>
                  </a:cubicBezTo>
                  <a:cubicBezTo>
                    <a:pt x="27731" y="104242"/>
                    <a:pt x="28739" y="105454"/>
                    <a:pt x="28739" y="105454"/>
                  </a:cubicBezTo>
                  <a:cubicBezTo>
                    <a:pt x="28739" y="105454"/>
                    <a:pt x="28739" y="106060"/>
                    <a:pt x="29243" y="106666"/>
                  </a:cubicBezTo>
                  <a:cubicBezTo>
                    <a:pt x="30252" y="107272"/>
                    <a:pt x="31260" y="107272"/>
                    <a:pt x="31764" y="107878"/>
                  </a:cubicBezTo>
                  <a:cubicBezTo>
                    <a:pt x="32773" y="109090"/>
                    <a:pt x="33781" y="110303"/>
                    <a:pt x="33781" y="110303"/>
                  </a:cubicBezTo>
                  <a:cubicBezTo>
                    <a:pt x="33781" y="110303"/>
                    <a:pt x="36302" y="113333"/>
                    <a:pt x="37310" y="114545"/>
                  </a:cubicBezTo>
                  <a:cubicBezTo>
                    <a:pt x="38319" y="115757"/>
                    <a:pt x="39327" y="116969"/>
                    <a:pt x="39831" y="116969"/>
                  </a:cubicBezTo>
                  <a:cubicBezTo>
                    <a:pt x="40336" y="117575"/>
                    <a:pt x="42857" y="118181"/>
                    <a:pt x="42857" y="118181"/>
                  </a:cubicBezTo>
                  <a:cubicBezTo>
                    <a:pt x="42857" y="118181"/>
                    <a:pt x="44369" y="119999"/>
                    <a:pt x="44873" y="119393"/>
                  </a:cubicBezTo>
                  <a:cubicBezTo>
                    <a:pt x="45882" y="119393"/>
                    <a:pt x="43865" y="118787"/>
                    <a:pt x="46890" y="118787"/>
                  </a:cubicBezTo>
                  <a:cubicBezTo>
                    <a:pt x="49915" y="118787"/>
                    <a:pt x="51932" y="119999"/>
                    <a:pt x="51932" y="119999"/>
                  </a:cubicBezTo>
                  <a:cubicBezTo>
                    <a:pt x="53949" y="118181"/>
                    <a:pt x="53949" y="118181"/>
                    <a:pt x="53949" y="118181"/>
                  </a:cubicBezTo>
                  <a:cubicBezTo>
                    <a:pt x="53949" y="118181"/>
                    <a:pt x="53445" y="119393"/>
                    <a:pt x="53949" y="117575"/>
                  </a:cubicBezTo>
                  <a:cubicBezTo>
                    <a:pt x="54453" y="116363"/>
                    <a:pt x="54957" y="115151"/>
                    <a:pt x="54957" y="115151"/>
                  </a:cubicBezTo>
                  <a:cubicBezTo>
                    <a:pt x="54957" y="115151"/>
                    <a:pt x="54453" y="113939"/>
                    <a:pt x="55966" y="113939"/>
                  </a:cubicBezTo>
                  <a:cubicBezTo>
                    <a:pt x="56974" y="113939"/>
                    <a:pt x="60000" y="113333"/>
                    <a:pt x="60504" y="113333"/>
                  </a:cubicBezTo>
                  <a:cubicBezTo>
                    <a:pt x="61008" y="113333"/>
                    <a:pt x="61008" y="113939"/>
                    <a:pt x="61512" y="113333"/>
                  </a:cubicBezTo>
                  <a:cubicBezTo>
                    <a:pt x="61512" y="112727"/>
                    <a:pt x="66050" y="114545"/>
                    <a:pt x="66050" y="114545"/>
                  </a:cubicBezTo>
                  <a:cubicBezTo>
                    <a:pt x="66554" y="113333"/>
                    <a:pt x="66554" y="113333"/>
                    <a:pt x="66554" y="113333"/>
                  </a:cubicBezTo>
                  <a:cubicBezTo>
                    <a:pt x="67563" y="112727"/>
                    <a:pt x="67563" y="112727"/>
                    <a:pt x="67563" y="112727"/>
                  </a:cubicBezTo>
                  <a:cubicBezTo>
                    <a:pt x="68571" y="115151"/>
                    <a:pt x="68571" y="115151"/>
                    <a:pt x="68571" y="115151"/>
                  </a:cubicBezTo>
                  <a:cubicBezTo>
                    <a:pt x="70588" y="115151"/>
                    <a:pt x="70588" y="115151"/>
                    <a:pt x="70588" y="115151"/>
                  </a:cubicBezTo>
                  <a:cubicBezTo>
                    <a:pt x="70588" y="115151"/>
                    <a:pt x="72100" y="114545"/>
                    <a:pt x="73109" y="114545"/>
                  </a:cubicBezTo>
                  <a:cubicBezTo>
                    <a:pt x="73613" y="114545"/>
                    <a:pt x="75630" y="113333"/>
                    <a:pt x="75630" y="113333"/>
                  </a:cubicBezTo>
                  <a:cubicBezTo>
                    <a:pt x="75630" y="113333"/>
                    <a:pt x="76134" y="112121"/>
                    <a:pt x="76638" y="112121"/>
                  </a:cubicBezTo>
                  <a:cubicBezTo>
                    <a:pt x="77142" y="111515"/>
                    <a:pt x="78655" y="111515"/>
                    <a:pt x="79159" y="111515"/>
                  </a:cubicBezTo>
                  <a:cubicBezTo>
                    <a:pt x="80168" y="111515"/>
                    <a:pt x="81680" y="110909"/>
                    <a:pt x="81680" y="110909"/>
                  </a:cubicBezTo>
                  <a:cubicBezTo>
                    <a:pt x="82689" y="109696"/>
                    <a:pt x="82689" y="109696"/>
                    <a:pt x="82689" y="109696"/>
                  </a:cubicBezTo>
                  <a:cubicBezTo>
                    <a:pt x="82689" y="109696"/>
                    <a:pt x="83193" y="109090"/>
                    <a:pt x="84201" y="109090"/>
                  </a:cubicBezTo>
                  <a:cubicBezTo>
                    <a:pt x="84705" y="109696"/>
                    <a:pt x="86722" y="109696"/>
                    <a:pt x="86722" y="109696"/>
                  </a:cubicBezTo>
                  <a:cubicBezTo>
                    <a:pt x="88235" y="108484"/>
                    <a:pt x="88235" y="108484"/>
                    <a:pt x="88235" y="108484"/>
                  </a:cubicBezTo>
                  <a:cubicBezTo>
                    <a:pt x="89747" y="107878"/>
                    <a:pt x="89747" y="107878"/>
                    <a:pt x="89747" y="107878"/>
                  </a:cubicBezTo>
                  <a:cubicBezTo>
                    <a:pt x="89747" y="107878"/>
                    <a:pt x="89747" y="107272"/>
                    <a:pt x="90252" y="107878"/>
                  </a:cubicBezTo>
                  <a:cubicBezTo>
                    <a:pt x="90756" y="108484"/>
                    <a:pt x="91764" y="109696"/>
                    <a:pt x="91764" y="109696"/>
                  </a:cubicBezTo>
                  <a:cubicBezTo>
                    <a:pt x="93781" y="110303"/>
                    <a:pt x="93781" y="110303"/>
                    <a:pt x="93781" y="110303"/>
                  </a:cubicBezTo>
                  <a:cubicBezTo>
                    <a:pt x="95294" y="109696"/>
                    <a:pt x="95294" y="109696"/>
                    <a:pt x="95294" y="109696"/>
                  </a:cubicBezTo>
                  <a:cubicBezTo>
                    <a:pt x="96302" y="108484"/>
                    <a:pt x="96302" y="108484"/>
                    <a:pt x="96302" y="108484"/>
                  </a:cubicBezTo>
                  <a:cubicBezTo>
                    <a:pt x="96302" y="108484"/>
                    <a:pt x="96302" y="107878"/>
                    <a:pt x="97815" y="107878"/>
                  </a:cubicBezTo>
                  <a:cubicBezTo>
                    <a:pt x="99327" y="107878"/>
                    <a:pt x="99831" y="107878"/>
                    <a:pt x="99831" y="107878"/>
                  </a:cubicBezTo>
                  <a:cubicBezTo>
                    <a:pt x="99831" y="107878"/>
                    <a:pt x="101344" y="107878"/>
                    <a:pt x="101344" y="107272"/>
                  </a:cubicBezTo>
                  <a:cubicBezTo>
                    <a:pt x="101344" y="106666"/>
                    <a:pt x="101344" y="105454"/>
                    <a:pt x="101848" y="104848"/>
                  </a:cubicBezTo>
                  <a:cubicBezTo>
                    <a:pt x="101848" y="104242"/>
                    <a:pt x="103865" y="101818"/>
                    <a:pt x="103865" y="101818"/>
                  </a:cubicBezTo>
                  <a:cubicBezTo>
                    <a:pt x="104873" y="101212"/>
                    <a:pt x="104873" y="101212"/>
                    <a:pt x="104873" y="101212"/>
                  </a:cubicBezTo>
                  <a:cubicBezTo>
                    <a:pt x="104369" y="99393"/>
                    <a:pt x="104369" y="99393"/>
                    <a:pt x="104369" y="99393"/>
                  </a:cubicBezTo>
                  <a:cubicBezTo>
                    <a:pt x="104873" y="98181"/>
                    <a:pt x="104873" y="98181"/>
                    <a:pt x="104873" y="98181"/>
                  </a:cubicBezTo>
                  <a:cubicBezTo>
                    <a:pt x="104873" y="98181"/>
                    <a:pt x="106386" y="97575"/>
                    <a:pt x="105882" y="98787"/>
                  </a:cubicBezTo>
                  <a:cubicBezTo>
                    <a:pt x="105378" y="99999"/>
                    <a:pt x="105882" y="100606"/>
                    <a:pt x="105882" y="100606"/>
                  </a:cubicBezTo>
                  <a:cubicBezTo>
                    <a:pt x="105882" y="100606"/>
                    <a:pt x="106386" y="99999"/>
                    <a:pt x="106890" y="99999"/>
                  </a:cubicBezTo>
                  <a:cubicBezTo>
                    <a:pt x="107899" y="99999"/>
                    <a:pt x="107899" y="99393"/>
                    <a:pt x="108403" y="99393"/>
                  </a:cubicBezTo>
                  <a:cubicBezTo>
                    <a:pt x="109411" y="99999"/>
                    <a:pt x="109915" y="99393"/>
                    <a:pt x="109915" y="99393"/>
                  </a:cubicBezTo>
                  <a:cubicBezTo>
                    <a:pt x="109915" y="99393"/>
                    <a:pt x="109411" y="98181"/>
                    <a:pt x="109915" y="98181"/>
                  </a:cubicBezTo>
                  <a:cubicBezTo>
                    <a:pt x="110420" y="98787"/>
                    <a:pt x="111428" y="98787"/>
                    <a:pt x="111428" y="98787"/>
                  </a:cubicBezTo>
                  <a:cubicBezTo>
                    <a:pt x="111428" y="98787"/>
                    <a:pt x="111932" y="98787"/>
                    <a:pt x="111932" y="98181"/>
                  </a:cubicBezTo>
                  <a:cubicBezTo>
                    <a:pt x="111932" y="98181"/>
                    <a:pt x="110420" y="96969"/>
                    <a:pt x="110924" y="96969"/>
                  </a:cubicBezTo>
                  <a:cubicBezTo>
                    <a:pt x="111428" y="97575"/>
                    <a:pt x="112436" y="96969"/>
                    <a:pt x="112436" y="96969"/>
                  </a:cubicBezTo>
                  <a:cubicBezTo>
                    <a:pt x="112436" y="96969"/>
                    <a:pt x="113949" y="97575"/>
                    <a:pt x="112436" y="96363"/>
                  </a:cubicBezTo>
                  <a:cubicBezTo>
                    <a:pt x="111428" y="94545"/>
                    <a:pt x="112941" y="94545"/>
                    <a:pt x="112941" y="94545"/>
                  </a:cubicBezTo>
                  <a:cubicBezTo>
                    <a:pt x="112941" y="94545"/>
                    <a:pt x="114453" y="95151"/>
                    <a:pt x="113949" y="95151"/>
                  </a:cubicBezTo>
                  <a:cubicBezTo>
                    <a:pt x="113445" y="94545"/>
                    <a:pt x="111428" y="91515"/>
                    <a:pt x="111428" y="91515"/>
                  </a:cubicBezTo>
                  <a:cubicBezTo>
                    <a:pt x="111428" y="90909"/>
                    <a:pt x="111428" y="90909"/>
                    <a:pt x="111428" y="90909"/>
                  </a:cubicBezTo>
                  <a:cubicBezTo>
                    <a:pt x="111428" y="89696"/>
                    <a:pt x="111428" y="89696"/>
                    <a:pt x="111428" y="89696"/>
                  </a:cubicBezTo>
                  <a:cubicBezTo>
                    <a:pt x="111428" y="89696"/>
                    <a:pt x="112436" y="90303"/>
                    <a:pt x="112941" y="90909"/>
                  </a:cubicBezTo>
                  <a:cubicBezTo>
                    <a:pt x="112941" y="90909"/>
                    <a:pt x="112941" y="90909"/>
                    <a:pt x="113445" y="91515"/>
                  </a:cubicBezTo>
                  <a:cubicBezTo>
                    <a:pt x="114453" y="92121"/>
                    <a:pt x="113949" y="93333"/>
                    <a:pt x="114453" y="93333"/>
                  </a:cubicBezTo>
                  <a:cubicBezTo>
                    <a:pt x="114957" y="93939"/>
                    <a:pt x="116470" y="93333"/>
                    <a:pt x="116470" y="93333"/>
                  </a:cubicBezTo>
                  <a:cubicBezTo>
                    <a:pt x="117478" y="91515"/>
                    <a:pt x="117478" y="91515"/>
                    <a:pt x="117478" y="91515"/>
                  </a:cubicBezTo>
                  <a:cubicBezTo>
                    <a:pt x="117478" y="91515"/>
                    <a:pt x="119495" y="89090"/>
                    <a:pt x="118991" y="89090"/>
                  </a:cubicBezTo>
                  <a:cubicBezTo>
                    <a:pt x="118487" y="88484"/>
                    <a:pt x="115966" y="89696"/>
                    <a:pt x="115966" y="89696"/>
                  </a:cubicBezTo>
                  <a:cubicBezTo>
                    <a:pt x="116974" y="87272"/>
                    <a:pt x="116974" y="87272"/>
                    <a:pt x="116974" y="87272"/>
                  </a:cubicBezTo>
                  <a:cubicBezTo>
                    <a:pt x="115462" y="86666"/>
                    <a:pt x="115462" y="86666"/>
                    <a:pt x="115462" y="86666"/>
                  </a:cubicBezTo>
                  <a:cubicBezTo>
                    <a:pt x="114957" y="86060"/>
                    <a:pt x="114957" y="86060"/>
                    <a:pt x="114957" y="86060"/>
                  </a:cubicBezTo>
                  <a:cubicBezTo>
                    <a:pt x="114957" y="86060"/>
                    <a:pt x="116470" y="86060"/>
                    <a:pt x="116470" y="86060"/>
                  </a:cubicBezTo>
                  <a:cubicBezTo>
                    <a:pt x="116974" y="86060"/>
                    <a:pt x="117983" y="85454"/>
                    <a:pt x="117983" y="85454"/>
                  </a:cubicBezTo>
                  <a:cubicBezTo>
                    <a:pt x="117983" y="84242"/>
                    <a:pt x="117983" y="84242"/>
                    <a:pt x="117983" y="84242"/>
                  </a:cubicBezTo>
                  <a:cubicBezTo>
                    <a:pt x="116470" y="83030"/>
                    <a:pt x="116470" y="83030"/>
                    <a:pt x="116470" y="83030"/>
                  </a:cubicBezTo>
                  <a:cubicBezTo>
                    <a:pt x="116974" y="82424"/>
                    <a:pt x="116974" y="82424"/>
                    <a:pt x="116974" y="82424"/>
                  </a:cubicBezTo>
                  <a:cubicBezTo>
                    <a:pt x="117478" y="81212"/>
                    <a:pt x="117478" y="81212"/>
                    <a:pt x="117478" y="81212"/>
                  </a:cubicBezTo>
                  <a:cubicBezTo>
                    <a:pt x="118487" y="80606"/>
                    <a:pt x="118487" y="80606"/>
                    <a:pt x="118487" y="80606"/>
                  </a:cubicBezTo>
                  <a:cubicBezTo>
                    <a:pt x="120000" y="76969"/>
                    <a:pt x="120000" y="76969"/>
                    <a:pt x="120000" y="76969"/>
                  </a:cubicBezTo>
                  <a:cubicBezTo>
                    <a:pt x="119495" y="75757"/>
                    <a:pt x="119495" y="75757"/>
                    <a:pt x="119495" y="75757"/>
                  </a:cubicBezTo>
                  <a:cubicBezTo>
                    <a:pt x="118487" y="75757"/>
                    <a:pt x="118487" y="75757"/>
                    <a:pt x="118487" y="75757"/>
                  </a:cubicBezTo>
                  <a:cubicBezTo>
                    <a:pt x="118487" y="73333"/>
                    <a:pt x="118487" y="73333"/>
                    <a:pt x="118487" y="73333"/>
                  </a:cubicBezTo>
                  <a:cubicBezTo>
                    <a:pt x="116470" y="72121"/>
                    <a:pt x="116470" y="72121"/>
                    <a:pt x="116470" y="72121"/>
                  </a:cubicBezTo>
                  <a:cubicBezTo>
                    <a:pt x="116470" y="72121"/>
                    <a:pt x="114957" y="70909"/>
                    <a:pt x="114957" y="70303"/>
                  </a:cubicBezTo>
                  <a:cubicBezTo>
                    <a:pt x="114957" y="70303"/>
                    <a:pt x="114957" y="69090"/>
                    <a:pt x="114453" y="69696"/>
                  </a:cubicBezTo>
                  <a:cubicBezTo>
                    <a:pt x="113949" y="69696"/>
                    <a:pt x="113445" y="69090"/>
                    <a:pt x="113445" y="69090"/>
                  </a:cubicBezTo>
                  <a:cubicBezTo>
                    <a:pt x="113445" y="69090"/>
                    <a:pt x="113445" y="67272"/>
                    <a:pt x="113445" y="67272"/>
                  </a:cubicBezTo>
                  <a:cubicBezTo>
                    <a:pt x="113445" y="67272"/>
                    <a:pt x="114453" y="66666"/>
                    <a:pt x="114453" y="66060"/>
                  </a:cubicBezTo>
                  <a:cubicBezTo>
                    <a:pt x="114957" y="65454"/>
                    <a:pt x="114453" y="64242"/>
                    <a:pt x="114453" y="64242"/>
                  </a:cubicBezTo>
                  <a:cubicBezTo>
                    <a:pt x="113949" y="64242"/>
                    <a:pt x="112941" y="64848"/>
                    <a:pt x="112941" y="64848"/>
                  </a:cubicBezTo>
                  <a:cubicBezTo>
                    <a:pt x="109915" y="65454"/>
                    <a:pt x="109915" y="65454"/>
                    <a:pt x="109915" y="65454"/>
                  </a:cubicBezTo>
                  <a:cubicBezTo>
                    <a:pt x="108907" y="64848"/>
                    <a:pt x="108907" y="64848"/>
                    <a:pt x="108907" y="64848"/>
                  </a:cubicBezTo>
                  <a:cubicBezTo>
                    <a:pt x="108907" y="64848"/>
                    <a:pt x="109411" y="64848"/>
                    <a:pt x="109411" y="64242"/>
                  </a:cubicBezTo>
                  <a:cubicBezTo>
                    <a:pt x="109915" y="63636"/>
                    <a:pt x="109915" y="63030"/>
                    <a:pt x="110420" y="62424"/>
                  </a:cubicBezTo>
                  <a:cubicBezTo>
                    <a:pt x="110924" y="61818"/>
                    <a:pt x="110924" y="62424"/>
                    <a:pt x="111428" y="61212"/>
                  </a:cubicBezTo>
                  <a:cubicBezTo>
                    <a:pt x="112436" y="60606"/>
                    <a:pt x="113445" y="59393"/>
                    <a:pt x="113445" y="59393"/>
                  </a:cubicBezTo>
                  <a:cubicBezTo>
                    <a:pt x="113445" y="57575"/>
                    <a:pt x="113445" y="57575"/>
                    <a:pt x="113445" y="57575"/>
                  </a:cubicBezTo>
                  <a:cubicBezTo>
                    <a:pt x="112941" y="55757"/>
                    <a:pt x="112941" y="55757"/>
                    <a:pt x="112941" y="55757"/>
                  </a:cubicBezTo>
                  <a:cubicBezTo>
                    <a:pt x="112941" y="55757"/>
                    <a:pt x="112436" y="55151"/>
                    <a:pt x="111932" y="55151"/>
                  </a:cubicBezTo>
                  <a:cubicBezTo>
                    <a:pt x="111428" y="55151"/>
                    <a:pt x="111932" y="56363"/>
                    <a:pt x="110924" y="55151"/>
                  </a:cubicBezTo>
                  <a:cubicBezTo>
                    <a:pt x="110420" y="54545"/>
                    <a:pt x="110420" y="54545"/>
                    <a:pt x="109915" y="53333"/>
                  </a:cubicBezTo>
                  <a:cubicBezTo>
                    <a:pt x="109411" y="52727"/>
                    <a:pt x="109411" y="51515"/>
                    <a:pt x="109411" y="51515"/>
                  </a:cubicBezTo>
                  <a:cubicBezTo>
                    <a:pt x="109411" y="51515"/>
                    <a:pt x="108403" y="50909"/>
                    <a:pt x="108907" y="50909"/>
                  </a:cubicBezTo>
                  <a:cubicBezTo>
                    <a:pt x="109915" y="50909"/>
                    <a:pt x="110420" y="51515"/>
                    <a:pt x="110924" y="50909"/>
                  </a:cubicBezTo>
                  <a:cubicBezTo>
                    <a:pt x="111428" y="50303"/>
                    <a:pt x="111428" y="50909"/>
                    <a:pt x="111428" y="50303"/>
                  </a:cubicBezTo>
                  <a:cubicBezTo>
                    <a:pt x="111428" y="49696"/>
                    <a:pt x="111932" y="47878"/>
                    <a:pt x="111932" y="47878"/>
                  </a:cubicBezTo>
                  <a:cubicBezTo>
                    <a:pt x="111932" y="47272"/>
                    <a:pt x="111932" y="47272"/>
                    <a:pt x="112941" y="46666"/>
                  </a:cubicBezTo>
                  <a:cubicBezTo>
                    <a:pt x="114453" y="46060"/>
                    <a:pt x="113949" y="46060"/>
                    <a:pt x="114957" y="46060"/>
                  </a:cubicBezTo>
                  <a:cubicBezTo>
                    <a:pt x="115462" y="45454"/>
                    <a:pt x="115966" y="44848"/>
                    <a:pt x="115462" y="44848"/>
                  </a:cubicBezTo>
                  <a:cubicBezTo>
                    <a:pt x="115462" y="44242"/>
                    <a:pt x="114453" y="44242"/>
                    <a:pt x="114453" y="44242"/>
                  </a:cubicBezTo>
                  <a:cubicBezTo>
                    <a:pt x="113949" y="43636"/>
                    <a:pt x="112941" y="44848"/>
                    <a:pt x="112941" y="44848"/>
                  </a:cubicBezTo>
                  <a:cubicBezTo>
                    <a:pt x="112941" y="44848"/>
                    <a:pt x="111932" y="45454"/>
                    <a:pt x="111428" y="46060"/>
                  </a:cubicBezTo>
                  <a:cubicBezTo>
                    <a:pt x="110924" y="46666"/>
                    <a:pt x="110420" y="46060"/>
                    <a:pt x="109915" y="46060"/>
                  </a:cubicBezTo>
                  <a:cubicBezTo>
                    <a:pt x="109411" y="46060"/>
                    <a:pt x="109411" y="46060"/>
                    <a:pt x="109411" y="46060"/>
                  </a:cubicBezTo>
                  <a:cubicBezTo>
                    <a:pt x="109411" y="46060"/>
                    <a:pt x="108403" y="45454"/>
                    <a:pt x="107899" y="46666"/>
                  </a:cubicBezTo>
                  <a:cubicBezTo>
                    <a:pt x="107899" y="47878"/>
                    <a:pt x="106890" y="49090"/>
                    <a:pt x="106890" y="49090"/>
                  </a:cubicBezTo>
                  <a:cubicBezTo>
                    <a:pt x="106890" y="49090"/>
                    <a:pt x="106386" y="49696"/>
                    <a:pt x="106386" y="48484"/>
                  </a:cubicBezTo>
                  <a:cubicBezTo>
                    <a:pt x="106386" y="47878"/>
                    <a:pt x="105882" y="46060"/>
                    <a:pt x="105882" y="46060"/>
                  </a:cubicBezTo>
                  <a:cubicBezTo>
                    <a:pt x="105882" y="46060"/>
                    <a:pt x="105882" y="46060"/>
                    <a:pt x="105882" y="46060"/>
                  </a:cubicBezTo>
                  <a:cubicBezTo>
                    <a:pt x="105378" y="46060"/>
                    <a:pt x="103865" y="45454"/>
                    <a:pt x="103865" y="45454"/>
                  </a:cubicBezTo>
                  <a:cubicBezTo>
                    <a:pt x="103865" y="45454"/>
                    <a:pt x="104369" y="45454"/>
                    <a:pt x="104369" y="44242"/>
                  </a:cubicBezTo>
                  <a:cubicBezTo>
                    <a:pt x="103865" y="43636"/>
                    <a:pt x="103865" y="43030"/>
                    <a:pt x="103865" y="43030"/>
                  </a:cubicBezTo>
                  <a:cubicBezTo>
                    <a:pt x="104369" y="43030"/>
                    <a:pt x="104873" y="43030"/>
                    <a:pt x="104873" y="43030"/>
                  </a:cubicBezTo>
                  <a:cubicBezTo>
                    <a:pt x="105378" y="43030"/>
                    <a:pt x="105378" y="43030"/>
                    <a:pt x="105378" y="41818"/>
                  </a:cubicBezTo>
                  <a:cubicBezTo>
                    <a:pt x="105378" y="40000"/>
                    <a:pt x="104873" y="39393"/>
                    <a:pt x="104873" y="39393"/>
                  </a:cubicBezTo>
                  <a:cubicBezTo>
                    <a:pt x="104873" y="39393"/>
                    <a:pt x="104369" y="38787"/>
                    <a:pt x="104369" y="38787"/>
                  </a:cubicBezTo>
                  <a:cubicBezTo>
                    <a:pt x="104369" y="36363"/>
                    <a:pt x="104369" y="36363"/>
                    <a:pt x="104369" y="36363"/>
                  </a:cubicBezTo>
                  <a:cubicBezTo>
                    <a:pt x="104369" y="36363"/>
                    <a:pt x="104369" y="35757"/>
                    <a:pt x="103865" y="35151"/>
                  </a:cubicBezTo>
                  <a:cubicBezTo>
                    <a:pt x="103361" y="34545"/>
                    <a:pt x="103361" y="33939"/>
                    <a:pt x="102857" y="34545"/>
                  </a:cubicBezTo>
                  <a:cubicBezTo>
                    <a:pt x="102857" y="34545"/>
                    <a:pt x="102352" y="35151"/>
                    <a:pt x="101848" y="35151"/>
                  </a:cubicBezTo>
                  <a:cubicBezTo>
                    <a:pt x="101344" y="34545"/>
                    <a:pt x="100336" y="33939"/>
                    <a:pt x="100336" y="33939"/>
                  </a:cubicBezTo>
                  <a:cubicBezTo>
                    <a:pt x="98319" y="32727"/>
                    <a:pt x="98319" y="32727"/>
                    <a:pt x="98319" y="32727"/>
                  </a:cubicBezTo>
                  <a:cubicBezTo>
                    <a:pt x="98319" y="32727"/>
                    <a:pt x="98319" y="32727"/>
                    <a:pt x="97815" y="33333"/>
                  </a:cubicBezTo>
                  <a:cubicBezTo>
                    <a:pt x="97815" y="33939"/>
                    <a:pt x="97310" y="33333"/>
                    <a:pt x="97310" y="34545"/>
                  </a:cubicBezTo>
                  <a:cubicBezTo>
                    <a:pt x="97815" y="35151"/>
                    <a:pt x="97815" y="35757"/>
                    <a:pt x="97815" y="36363"/>
                  </a:cubicBezTo>
                  <a:cubicBezTo>
                    <a:pt x="97310" y="36969"/>
                    <a:pt x="97310" y="37575"/>
                    <a:pt x="97310" y="38787"/>
                  </a:cubicBezTo>
                  <a:cubicBezTo>
                    <a:pt x="96806" y="39393"/>
                    <a:pt x="96302" y="39393"/>
                    <a:pt x="96302" y="40000"/>
                  </a:cubicBezTo>
                  <a:cubicBezTo>
                    <a:pt x="96302" y="40606"/>
                    <a:pt x="96806" y="40606"/>
                    <a:pt x="96806" y="41212"/>
                  </a:cubicBezTo>
                  <a:cubicBezTo>
                    <a:pt x="96806" y="41212"/>
                    <a:pt x="96302" y="42424"/>
                    <a:pt x="95798" y="42424"/>
                  </a:cubicBezTo>
                  <a:cubicBezTo>
                    <a:pt x="95798" y="43030"/>
                    <a:pt x="95294" y="43636"/>
                    <a:pt x="94789" y="43636"/>
                  </a:cubicBezTo>
                  <a:cubicBezTo>
                    <a:pt x="94789" y="43030"/>
                    <a:pt x="94285" y="43030"/>
                    <a:pt x="93781" y="43030"/>
                  </a:cubicBezTo>
                  <a:cubicBezTo>
                    <a:pt x="93277" y="43030"/>
                    <a:pt x="92773" y="43636"/>
                    <a:pt x="92773" y="43636"/>
                  </a:cubicBezTo>
                  <a:cubicBezTo>
                    <a:pt x="92773" y="43636"/>
                    <a:pt x="92268" y="44242"/>
                    <a:pt x="91764" y="43636"/>
                  </a:cubicBezTo>
                  <a:cubicBezTo>
                    <a:pt x="90756" y="43030"/>
                    <a:pt x="90252" y="42424"/>
                    <a:pt x="90252" y="42424"/>
                  </a:cubicBezTo>
                  <a:cubicBezTo>
                    <a:pt x="90252" y="41212"/>
                    <a:pt x="90252" y="41212"/>
                    <a:pt x="90252" y="41212"/>
                  </a:cubicBezTo>
                  <a:cubicBezTo>
                    <a:pt x="90252" y="41212"/>
                    <a:pt x="92268" y="41818"/>
                    <a:pt x="89747" y="40000"/>
                  </a:cubicBezTo>
                  <a:cubicBezTo>
                    <a:pt x="87731" y="38787"/>
                    <a:pt x="87731" y="38787"/>
                    <a:pt x="87731" y="38787"/>
                  </a:cubicBezTo>
                  <a:cubicBezTo>
                    <a:pt x="87731" y="38787"/>
                    <a:pt x="87731" y="39393"/>
                    <a:pt x="87226" y="40000"/>
                  </a:cubicBezTo>
                  <a:cubicBezTo>
                    <a:pt x="86722" y="40000"/>
                    <a:pt x="86722" y="40606"/>
                    <a:pt x="86722" y="40606"/>
                  </a:cubicBezTo>
                  <a:cubicBezTo>
                    <a:pt x="86218" y="41818"/>
                    <a:pt x="86218" y="41818"/>
                    <a:pt x="86218" y="41818"/>
                  </a:cubicBezTo>
                  <a:cubicBezTo>
                    <a:pt x="85714" y="41818"/>
                    <a:pt x="85714" y="41818"/>
                    <a:pt x="85714" y="41818"/>
                  </a:cubicBezTo>
                  <a:cubicBezTo>
                    <a:pt x="84705" y="43636"/>
                    <a:pt x="84705" y="43636"/>
                    <a:pt x="84705" y="43636"/>
                  </a:cubicBezTo>
                  <a:cubicBezTo>
                    <a:pt x="84705" y="43636"/>
                    <a:pt x="84201" y="44242"/>
                    <a:pt x="83697" y="44242"/>
                  </a:cubicBezTo>
                  <a:cubicBezTo>
                    <a:pt x="83697" y="44242"/>
                    <a:pt x="83193" y="44242"/>
                    <a:pt x="83193" y="44242"/>
                  </a:cubicBezTo>
                  <a:cubicBezTo>
                    <a:pt x="82689" y="44242"/>
                    <a:pt x="82184" y="44242"/>
                    <a:pt x="82184" y="43636"/>
                  </a:cubicBezTo>
                  <a:cubicBezTo>
                    <a:pt x="81680" y="43636"/>
                    <a:pt x="81680" y="43636"/>
                    <a:pt x="81680" y="43030"/>
                  </a:cubicBezTo>
                  <a:cubicBezTo>
                    <a:pt x="81680" y="42424"/>
                    <a:pt x="81680" y="41212"/>
                    <a:pt x="81176" y="40606"/>
                  </a:cubicBezTo>
                  <a:cubicBezTo>
                    <a:pt x="81176" y="40000"/>
                    <a:pt x="81176" y="40000"/>
                    <a:pt x="80672" y="38787"/>
                  </a:cubicBezTo>
                  <a:cubicBezTo>
                    <a:pt x="80168" y="38181"/>
                    <a:pt x="79663" y="36969"/>
                    <a:pt x="79663" y="36969"/>
                  </a:cubicBezTo>
                  <a:cubicBezTo>
                    <a:pt x="77142" y="35151"/>
                    <a:pt x="77142" y="35151"/>
                    <a:pt x="77142" y="35151"/>
                  </a:cubicBezTo>
                  <a:cubicBezTo>
                    <a:pt x="77142" y="35151"/>
                    <a:pt x="77647" y="34545"/>
                    <a:pt x="76638" y="34545"/>
                  </a:cubicBezTo>
                  <a:cubicBezTo>
                    <a:pt x="76134" y="35151"/>
                    <a:pt x="75126" y="36363"/>
                    <a:pt x="75126" y="36363"/>
                  </a:cubicBezTo>
                  <a:cubicBezTo>
                    <a:pt x="75126" y="36363"/>
                    <a:pt x="75126" y="37575"/>
                    <a:pt x="75126" y="38181"/>
                  </a:cubicBezTo>
                  <a:cubicBezTo>
                    <a:pt x="75126" y="38181"/>
                    <a:pt x="74621" y="38787"/>
                    <a:pt x="74621" y="39393"/>
                  </a:cubicBezTo>
                  <a:cubicBezTo>
                    <a:pt x="75126" y="40606"/>
                    <a:pt x="75630" y="41818"/>
                    <a:pt x="75126" y="42424"/>
                  </a:cubicBezTo>
                  <a:cubicBezTo>
                    <a:pt x="75126" y="42424"/>
                    <a:pt x="74621" y="43636"/>
                    <a:pt x="74621" y="44848"/>
                  </a:cubicBezTo>
                  <a:cubicBezTo>
                    <a:pt x="74621" y="46060"/>
                    <a:pt x="75126" y="47272"/>
                    <a:pt x="74621" y="47272"/>
                  </a:cubicBezTo>
                  <a:cubicBezTo>
                    <a:pt x="74117" y="47878"/>
                    <a:pt x="74117" y="48484"/>
                    <a:pt x="74117" y="48484"/>
                  </a:cubicBezTo>
                  <a:cubicBezTo>
                    <a:pt x="73613" y="48484"/>
                    <a:pt x="73613" y="48484"/>
                    <a:pt x="73613" y="48484"/>
                  </a:cubicBezTo>
                  <a:cubicBezTo>
                    <a:pt x="73613" y="48484"/>
                    <a:pt x="73613" y="47878"/>
                    <a:pt x="74117" y="46060"/>
                  </a:cubicBezTo>
                  <a:cubicBezTo>
                    <a:pt x="74117" y="44242"/>
                    <a:pt x="73613" y="43636"/>
                    <a:pt x="73613" y="43030"/>
                  </a:cubicBezTo>
                  <a:cubicBezTo>
                    <a:pt x="73109" y="43030"/>
                    <a:pt x="73109" y="43030"/>
                    <a:pt x="73109" y="42424"/>
                  </a:cubicBezTo>
                  <a:cubicBezTo>
                    <a:pt x="73109" y="41818"/>
                    <a:pt x="73109" y="41212"/>
                    <a:pt x="73109" y="41212"/>
                  </a:cubicBezTo>
                  <a:cubicBezTo>
                    <a:pt x="73109" y="41212"/>
                    <a:pt x="72100" y="40000"/>
                    <a:pt x="72100" y="39393"/>
                  </a:cubicBezTo>
                  <a:cubicBezTo>
                    <a:pt x="72100" y="38787"/>
                    <a:pt x="72605" y="38181"/>
                    <a:pt x="72605" y="36969"/>
                  </a:cubicBezTo>
                  <a:cubicBezTo>
                    <a:pt x="72605" y="35151"/>
                    <a:pt x="73109" y="35151"/>
                    <a:pt x="72605" y="34545"/>
                  </a:cubicBezTo>
                  <a:cubicBezTo>
                    <a:pt x="72100" y="33939"/>
                    <a:pt x="72605" y="33333"/>
                    <a:pt x="72100" y="32727"/>
                  </a:cubicBezTo>
                  <a:cubicBezTo>
                    <a:pt x="71596" y="32727"/>
                    <a:pt x="71596" y="33333"/>
                    <a:pt x="71092" y="32727"/>
                  </a:cubicBezTo>
                  <a:cubicBezTo>
                    <a:pt x="71092" y="32727"/>
                    <a:pt x="71092" y="33333"/>
                    <a:pt x="71092" y="33333"/>
                  </a:cubicBezTo>
                  <a:cubicBezTo>
                    <a:pt x="71596" y="32121"/>
                    <a:pt x="71596" y="32121"/>
                    <a:pt x="71596" y="32121"/>
                  </a:cubicBezTo>
                  <a:cubicBezTo>
                    <a:pt x="71596" y="32121"/>
                    <a:pt x="72100" y="29696"/>
                    <a:pt x="71596" y="30909"/>
                  </a:cubicBezTo>
                  <a:cubicBezTo>
                    <a:pt x="71092" y="31515"/>
                    <a:pt x="69579" y="32121"/>
                    <a:pt x="69579" y="31515"/>
                  </a:cubicBezTo>
                  <a:cubicBezTo>
                    <a:pt x="70084" y="30909"/>
                    <a:pt x="69579" y="30303"/>
                    <a:pt x="69579" y="30303"/>
                  </a:cubicBezTo>
                  <a:cubicBezTo>
                    <a:pt x="69579" y="30303"/>
                    <a:pt x="67563" y="30303"/>
                    <a:pt x="67563" y="30303"/>
                  </a:cubicBezTo>
                  <a:cubicBezTo>
                    <a:pt x="67563" y="30303"/>
                    <a:pt x="67563" y="29696"/>
                    <a:pt x="67563" y="30909"/>
                  </a:cubicBezTo>
                  <a:cubicBezTo>
                    <a:pt x="67563" y="31515"/>
                    <a:pt x="68067" y="32727"/>
                    <a:pt x="67058" y="32727"/>
                  </a:cubicBezTo>
                  <a:cubicBezTo>
                    <a:pt x="66050" y="33333"/>
                    <a:pt x="65546" y="33333"/>
                    <a:pt x="65546" y="33333"/>
                  </a:cubicBezTo>
                  <a:cubicBezTo>
                    <a:pt x="65546" y="32727"/>
                    <a:pt x="64537" y="32121"/>
                    <a:pt x="64537" y="32121"/>
                  </a:cubicBezTo>
                  <a:cubicBezTo>
                    <a:pt x="64537" y="32121"/>
                    <a:pt x="64033" y="32121"/>
                    <a:pt x="63529" y="32121"/>
                  </a:cubicBezTo>
                  <a:cubicBezTo>
                    <a:pt x="63529" y="32727"/>
                    <a:pt x="62521" y="32727"/>
                    <a:pt x="62521" y="32727"/>
                  </a:cubicBezTo>
                  <a:cubicBezTo>
                    <a:pt x="62521" y="33939"/>
                    <a:pt x="62521" y="33939"/>
                    <a:pt x="62521" y="33939"/>
                  </a:cubicBezTo>
                  <a:cubicBezTo>
                    <a:pt x="62521" y="34545"/>
                    <a:pt x="62521" y="34545"/>
                    <a:pt x="62521" y="34545"/>
                  </a:cubicBezTo>
                  <a:cubicBezTo>
                    <a:pt x="62521" y="34545"/>
                    <a:pt x="62016" y="34545"/>
                    <a:pt x="62016" y="34545"/>
                  </a:cubicBezTo>
                  <a:cubicBezTo>
                    <a:pt x="61512" y="35151"/>
                    <a:pt x="61008" y="35151"/>
                    <a:pt x="61512" y="35757"/>
                  </a:cubicBezTo>
                  <a:cubicBezTo>
                    <a:pt x="61512" y="35757"/>
                    <a:pt x="61512" y="35757"/>
                    <a:pt x="61512" y="36969"/>
                  </a:cubicBezTo>
                  <a:cubicBezTo>
                    <a:pt x="61512" y="37575"/>
                    <a:pt x="61512" y="37575"/>
                    <a:pt x="61512" y="38181"/>
                  </a:cubicBezTo>
                  <a:cubicBezTo>
                    <a:pt x="61008" y="38787"/>
                    <a:pt x="61008" y="39393"/>
                    <a:pt x="60504" y="40000"/>
                  </a:cubicBezTo>
                  <a:cubicBezTo>
                    <a:pt x="60504" y="40000"/>
                    <a:pt x="60000" y="40606"/>
                    <a:pt x="60000" y="40606"/>
                  </a:cubicBezTo>
                  <a:cubicBezTo>
                    <a:pt x="59495" y="41212"/>
                    <a:pt x="59495" y="41212"/>
                    <a:pt x="58991" y="41212"/>
                  </a:cubicBezTo>
                  <a:cubicBezTo>
                    <a:pt x="58487" y="41212"/>
                    <a:pt x="58487" y="41818"/>
                    <a:pt x="58487" y="41212"/>
                  </a:cubicBezTo>
                  <a:cubicBezTo>
                    <a:pt x="58487" y="40000"/>
                    <a:pt x="58487" y="39393"/>
                    <a:pt x="58487" y="38181"/>
                  </a:cubicBezTo>
                  <a:cubicBezTo>
                    <a:pt x="58487" y="37575"/>
                    <a:pt x="58991" y="37575"/>
                    <a:pt x="57983" y="36363"/>
                  </a:cubicBezTo>
                  <a:cubicBezTo>
                    <a:pt x="57478" y="35151"/>
                    <a:pt x="56974" y="35151"/>
                    <a:pt x="56974" y="34545"/>
                  </a:cubicBezTo>
                  <a:cubicBezTo>
                    <a:pt x="56974" y="34545"/>
                    <a:pt x="56974" y="33939"/>
                    <a:pt x="56974" y="33333"/>
                  </a:cubicBezTo>
                  <a:cubicBezTo>
                    <a:pt x="56974" y="32727"/>
                    <a:pt x="56974" y="33939"/>
                    <a:pt x="56974" y="31515"/>
                  </a:cubicBezTo>
                  <a:cubicBezTo>
                    <a:pt x="57478" y="29696"/>
                    <a:pt x="56974" y="29090"/>
                    <a:pt x="56974" y="29090"/>
                  </a:cubicBezTo>
                  <a:cubicBezTo>
                    <a:pt x="56974" y="29090"/>
                    <a:pt x="57478" y="26060"/>
                    <a:pt x="57478" y="26060"/>
                  </a:cubicBezTo>
                  <a:cubicBezTo>
                    <a:pt x="56974" y="26060"/>
                    <a:pt x="55462" y="26060"/>
                    <a:pt x="54957" y="26060"/>
                  </a:cubicBezTo>
                  <a:cubicBezTo>
                    <a:pt x="54453" y="26060"/>
                    <a:pt x="54453" y="26060"/>
                    <a:pt x="53949" y="26060"/>
                  </a:cubicBezTo>
                  <a:cubicBezTo>
                    <a:pt x="53949" y="26666"/>
                    <a:pt x="53445" y="26060"/>
                    <a:pt x="53445" y="27272"/>
                  </a:cubicBezTo>
                  <a:cubicBezTo>
                    <a:pt x="52941" y="28484"/>
                    <a:pt x="52436" y="28484"/>
                    <a:pt x="52436" y="29696"/>
                  </a:cubicBezTo>
                  <a:cubicBezTo>
                    <a:pt x="52436" y="30303"/>
                    <a:pt x="52436" y="31515"/>
                    <a:pt x="52436" y="31515"/>
                  </a:cubicBezTo>
                  <a:cubicBezTo>
                    <a:pt x="52436" y="32121"/>
                    <a:pt x="51932" y="32727"/>
                    <a:pt x="51932" y="32727"/>
                  </a:cubicBezTo>
                  <a:cubicBezTo>
                    <a:pt x="51932" y="32727"/>
                    <a:pt x="51932" y="33333"/>
                    <a:pt x="51932" y="34545"/>
                  </a:cubicBezTo>
                  <a:cubicBezTo>
                    <a:pt x="51428" y="35757"/>
                    <a:pt x="51428" y="36363"/>
                    <a:pt x="51428" y="36969"/>
                  </a:cubicBezTo>
                  <a:cubicBezTo>
                    <a:pt x="51428" y="36969"/>
                    <a:pt x="51428" y="36969"/>
                    <a:pt x="50924" y="37575"/>
                  </a:cubicBezTo>
                  <a:cubicBezTo>
                    <a:pt x="50420" y="38181"/>
                    <a:pt x="49411" y="40000"/>
                    <a:pt x="48907" y="40000"/>
                  </a:cubicBezTo>
                  <a:cubicBezTo>
                    <a:pt x="48907" y="40000"/>
                    <a:pt x="48907" y="40000"/>
                    <a:pt x="48403" y="40606"/>
                  </a:cubicBezTo>
                  <a:cubicBezTo>
                    <a:pt x="48403" y="40606"/>
                    <a:pt x="47394" y="42424"/>
                    <a:pt x="46890" y="42424"/>
                  </a:cubicBezTo>
                  <a:cubicBezTo>
                    <a:pt x="46386" y="43030"/>
                    <a:pt x="46890" y="43030"/>
                    <a:pt x="46386" y="43030"/>
                  </a:cubicBezTo>
                  <a:cubicBezTo>
                    <a:pt x="46386" y="42424"/>
                    <a:pt x="45882" y="42424"/>
                    <a:pt x="45882" y="41818"/>
                  </a:cubicBezTo>
                  <a:cubicBezTo>
                    <a:pt x="45882" y="40606"/>
                    <a:pt x="45882" y="40606"/>
                    <a:pt x="46386" y="39393"/>
                  </a:cubicBezTo>
                  <a:cubicBezTo>
                    <a:pt x="46386" y="38787"/>
                    <a:pt x="46890" y="37575"/>
                    <a:pt x="46890" y="37575"/>
                  </a:cubicBezTo>
                  <a:cubicBezTo>
                    <a:pt x="46890" y="37575"/>
                    <a:pt x="47394" y="36969"/>
                    <a:pt x="46890" y="36969"/>
                  </a:cubicBezTo>
                  <a:cubicBezTo>
                    <a:pt x="46386" y="36969"/>
                    <a:pt x="45882" y="36969"/>
                    <a:pt x="45378" y="36969"/>
                  </a:cubicBezTo>
                  <a:cubicBezTo>
                    <a:pt x="44369" y="36969"/>
                    <a:pt x="43361" y="37575"/>
                    <a:pt x="42857" y="38181"/>
                  </a:cubicBezTo>
                  <a:cubicBezTo>
                    <a:pt x="42352" y="38181"/>
                    <a:pt x="42352" y="38787"/>
                    <a:pt x="41344" y="40000"/>
                  </a:cubicBezTo>
                  <a:cubicBezTo>
                    <a:pt x="40336" y="40606"/>
                    <a:pt x="40336" y="40606"/>
                    <a:pt x="40336" y="40606"/>
                  </a:cubicBezTo>
                  <a:cubicBezTo>
                    <a:pt x="39831" y="41818"/>
                    <a:pt x="39831" y="41818"/>
                    <a:pt x="39831" y="41818"/>
                  </a:cubicBezTo>
                  <a:cubicBezTo>
                    <a:pt x="39831" y="42424"/>
                    <a:pt x="39831" y="42424"/>
                    <a:pt x="39831" y="42424"/>
                  </a:cubicBezTo>
                  <a:cubicBezTo>
                    <a:pt x="39831" y="42424"/>
                    <a:pt x="39831" y="41212"/>
                    <a:pt x="39831" y="41212"/>
                  </a:cubicBezTo>
                  <a:cubicBezTo>
                    <a:pt x="39831" y="41212"/>
                    <a:pt x="39327" y="41212"/>
                    <a:pt x="39327" y="41818"/>
                  </a:cubicBezTo>
                  <a:cubicBezTo>
                    <a:pt x="39327" y="41818"/>
                    <a:pt x="38823" y="42424"/>
                    <a:pt x="38823" y="42424"/>
                  </a:cubicBezTo>
                  <a:cubicBezTo>
                    <a:pt x="38319" y="43030"/>
                    <a:pt x="38319" y="43636"/>
                    <a:pt x="38319" y="44242"/>
                  </a:cubicBezTo>
                  <a:cubicBezTo>
                    <a:pt x="37815" y="44848"/>
                    <a:pt x="37815" y="46060"/>
                    <a:pt x="37310" y="46060"/>
                  </a:cubicBezTo>
                  <a:cubicBezTo>
                    <a:pt x="37310" y="46060"/>
                    <a:pt x="37310" y="46666"/>
                    <a:pt x="37310" y="46666"/>
                  </a:cubicBezTo>
                  <a:cubicBezTo>
                    <a:pt x="36806" y="46666"/>
                    <a:pt x="36302" y="47272"/>
                    <a:pt x="36302" y="47272"/>
                  </a:cubicBezTo>
                  <a:cubicBezTo>
                    <a:pt x="36302" y="47878"/>
                    <a:pt x="35798" y="46666"/>
                    <a:pt x="35798" y="45454"/>
                  </a:cubicBezTo>
                  <a:cubicBezTo>
                    <a:pt x="36302" y="44848"/>
                    <a:pt x="36302" y="44848"/>
                    <a:pt x="36302" y="44242"/>
                  </a:cubicBezTo>
                  <a:cubicBezTo>
                    <a:pt x="36806" y="44242"/>
                    <a:pt x="36806" y="43030"/>
                    <a:pt x="37310" y="43030"/>
                  </a:cubicBezTo>
                  <a:cubicBezTo>
                    <a:pt x="37310" y="43030"/>
                    <a:pt x="37310" y="43636"/>
                    <a:pt x="37310" y="42424"/>
                  </a:cubicBezTo>
                  <a:cubicBezTo>
                    <a:pt x="37815" y="41212"/>
                    <a:pt x="37815" y="40606"/>
                    <a:pt x="37815" y="40606"/>
                  </a:cubicBezTo>
                  <a:cubicBezTo>
                    <a:pt x="37815" y="40606"/>
                    <a:pt x="37815" y="40606"/>
                    <a:pt x="37815" y="40000"/>
                  </a:cubicBezTo>
                  <a:cubicBezTo>
                    <a:pt x="37310" y="39393"/>
                    <a:pt x="37310" y="40000"/>
                    <a:pt x="37310" y="39393"/>
                  </a:cubicBezTo>
                  <a:cubicBezTo>
                    <a:pt x="37815" y="38787"/>
                    <a:pt x="37815" y="38181"/>
                    <a:pt x="37815" y="37575"/>
                  </a:cubicBezTo>
                  <a:cubicBezTo>
                    <a:pt x="38319" y="37575"/>
                    <a:pt x="38319" y="36969"/>
                    <a:pt x="38319" y="36969"/>
                  </a:cubicBezTo>
                  <a:cubicBezTo>
                    <a:pt x="38319" y="36969"/>
                    <a:pt x="38319" y="36969"/>
                    <a:pt x="38319" y="36363"/>
                  </a:cubicBezTo>
                  <a:cubicBezTo>
                    <a:pt x="38319" y="36363"/>
                    <a:pt x="37815" y="35757"/>
                    <a:pt x="37815" y="35757"/>
                  </a:cubicBezTo>
                  <a:cubicBezTo>
                    <a:pt x="37815" y="35757"/>
                    <a:pt x="37815" y="35151"/>
                    <a:pt x="37815" y="35151"/>
                  </a:cubicBezTo>
                  <a:cubicBezTo>
                    <a:pt x="37815" y="35151"/>
                    <a:pt x="38319" y="34545"/>
                    <a:pt x="38319" y="33939"/>
                  </a:cubicBezTo>
                  <a:cubicBezTo>
                    <a:pt x="37815" y="33939"/>
                    <a:pt x="37815" y="33333"/>
                    <a:pt x="37310" y="32727"/>
                  </a:cubicBezTo>
                  <a:cubicBezTo>
                    <a:pt x="36806" y="32727"/>
                    <a:pt x="36806" y="32727"/>
                    <a:pt x="36806" y="32121"/>
                  </a:cubicBezTo>
                  <a:cubicBezTo>
                    <a:pt x="36806" y="32121"/>
                    <a:pt x="35798" y="31515"/>
                    <a:pt x="35798" y="31515"/>
                  </a:cubicBezTo>
                  <a:cubicBezTo>
                    <a:pt x="35798" y="31515"/>
                    <a:pt x="36302" y="30303"/>
                    <a:pt x="36302" y="30303"/>
                  </a:cubicBezTo>
                  <a:cubicBezTo>
                    <a:pt x="36302" y="30303"/>
                    <a:pt x="36302" y="29696"/>
                    <a:pt x="36806" y="29696"/>
                  </a:cubicBezTo>
                  <a:cubicBezTo>
                    <a:pt x="36806" y="30303"/>
                    <a:pt x="36806" y="30909"/>
                    <a:pt x="36806" y="30909"/>
                  </a:cubicBezTo>
                  <a:cubicBezTo>
                    <a:pt x="36806" y="31515"/>
                    <a:pt x="38319" y="32121"/>
                    <a:pt x="38319" y="32121"/>
                  </a:cubicBezTo>
                  <a:cubicBezTo>
                    <a:pt x="38319" y="32121"/>
                    <a:pt x="39327" y="31515"/>
                    <a:pt x="39327" y="31515"/>
                  </a:cubicBezTo>
                  <a:cubicBezTo>
                    <a:pt x="39831" y="31515"/>
                    <a:pt x="39831" y="30303"/>
                    <a:pt x="39831" y="30303"/>
                  </a:cubicBezTo>
                  <a:cubicBezTo>
                    <a:pt x="39831" y="30303"/>
                    <a:pt x="39327" y="30303"/>
                    <a:pt x="39831" y="29696"/>
                  </a:cubicBezTo>
                  <a:cubicBezTo>
                    <a:pt x="40336" y="29696"/>
                    <a:pt x="41344" y="29090"/>
                    <a:pt x="41344" y="29090"/>
                  </a:cubicBezTo>
                  <a:cubicBezTo>
                    <a:pt x="41344" y="28484"/>
                    <a:pt x="41848" y="28484"/>
                    <a:pt x="41848" y="28484"/>
                  </a:cubicBezTo>
                  <a:cubicBezTo>
                    <a:pt x="41848" y="28484"/>
                    <a:pt x="42352" y="27878"/>
                    <a:pt x="42352" y="27878"/>
                  </a:cubicBezTo>
                  <a:cubicBezTo>
                    <a:pt x="42352" y="27272"/>
                    <a:pt x="42857" y="27272"/>
                    <a:pt x="42352" y="26666"/>
                  </a:cubicBezTo>
                  <a:cubicBezTo>
                    <a:pt x="42352" y="26666"/>
                    <a:pt x="42352" y="26060"/>
                    <a:pt x="42352" y="25454"/>
                  </a:cubicBezTo>
                  <a:cubicBezTo>
                    <a:pt x="42352" y="25454"/>
                    <a:pt x="43361" y="26060"/>
                    <a:pt x="42352" y="24848"/>
                  </a:cubicBezTo>
                  <a:cubicBezTo>
                    <a:pt x="41344" y="24242"/>
                    <a:pt x="40336" y="23636"/>
                    <a:pt x="40840" y="23636"/>
                  </a:cubicBezTo>
                  <a:cubicBezTo>
                    <a:pt x="41344" y="23636"/>
                    <a:pt x="41848" y="23636"/>
                    <a:pt x="41848" y="23636"/>
                  </a:cubicBezTo>
                  <a:cubicBezTo>
                    <a:pt x="42352" y="23636"/>
                    <a:pt x="42857" y="24242"/>
                    <a:pt x="42857" y="23636"/>
                  </a:cubicBezTo>
                  <a:cubicBezTo>
                    <a:pt x="43361" y="23636"/>
                    <a:pt x="43361" y="23636"/>
                    <a:pt x="43361" y="23030"/>
                  </a:cubicBezTo>
                  <a:cubicBezTo>
                    <a:pt x="42857" y="22424"/>
                    <a:pt x="42857" y="22424"/>
                    <a:pt x="42857" y="22424"/>
                  </a:cubicBezTo>
                  <a:cubicBezTo>
                    <a:pt x="42352" y="21818"/>
                    <a:pt x="42352" y="21818"/>
                    <a:pt x="41848" y="21818"/>
                  </a:cubicBezTo>
                  <a:cubicBezTo>
                    <a:pt x="41848" y="21818"/>
                    <a:pt x="41344" y="22424"/>
                    <a:pt x="41848" y="21212"/>
                  </a:cubicBezTo>
                  <a:cubicBezTo>
                    <a:pt x="41848" y="20000"/>
                    <a:pt x="41848" y="20000"/>
                    <a:pt x="41848" y="19393"/>
                  </a:cubicBezTo>
                  <a:cubicBezTo>
                    <a:pt x="41848" y="19393"/>
                    <a:pt x="42857" y="19393"/>
                    <a:pt x="41848" y="19393"/>
                  </a:cubicBezTo>
                  <a:cubicBezTo>
                    <a:pt x="41344" y="18787"/>
                    <a:pt x="41344" y="18787"/>
                    <a:pt x="41344" y="18787"/>
                  </a:cubicBezTo>
                  <a:cubicBezTo>
                    <a:pt x="40840" y="18787"/>
                    <a:pt x="41344" y="18787"/>
                    <a:pt x="40336" y="18787"/>
                  </a:cubicBezTo>
                  <a:cubicBezTo>
                    <a:pt x="39831" y="18787"/>
                    <a:pt x="40336" y="17575"/>
                    <a:pt x="40336" y="17575"/>
                  </a:cubicBezTo>
                  <a:cubicBezTo>
                    <a:pt x="40336" y="16969"/>
                    <a:pt x="40840" y="14545"/>
                    <a:pt x="40840" y="14545"/>
                  </a:cubicBezTo>
                  <a:cubicBezTo>
                    <a:pt x="40336" y="13939"/>
                    <a:pt x="40336" y="13939"/>
                    <a:pt x="40336" y="13939"/>
                  </a:cubicBezTo>
                  <a:cubicBezTo>
                    <a:pt x="40336" y="13939"/>
                    <a:pt x="39831" y="12727"/>
                    <a:pt x="39831" y="12727"/>
                  </a:cubicBezTo>
                  <a:cubicBezTo>
                    <a:pt x="39831" y="12121"/>
                    <a:pt x="39831" y="11515"/>
                    <a:pt x="39327" y="11515"/>
                  </a:cubicBezTo>
                  <a:cubicBezTo>
                    <a:pt x="39327" y="11515"/>
                    <a:pt x="38823" y="10909"/>
                    <a:pt x="38823" y="10909"/>
                  </a:cubicBezTo>
                  <a:cubicBezTo>
                    <a:pt x="38823" y="10909"/>
                    <a:pt x="38319" y="10909"/>
                    <a:pt x="38319" y="10303"/>
                  </a:cubicBezTo>
                  <a:cubicBezTo>
                    <a:pt x="38319" y="9696"/>
                    <a:pt x="38319" y="9090"/>
                    <a:pt x="38319" y="9090"/>
                  </a:cubicBezTo>
                  <a:cubicBezTo>
                    <a:pt x="38319" y="8484"/>
                    <a:pt x="38319" y="7878"/>
                    <a:pt x="38319" y="7878"/>
                  </a:cubicBezTo>
                  <a:cubicBezTo>
                    <a:pt x="37310" y="4848"/>
                    <a:pt x="37310" y="4848"/>
                    <a:pt x="37310" y="4848"/>
                  </a:cubicBezTo>
                  <a:cubicBezTo>
                    <a:pt x="37310" y="4242"/>
                    <a:pt x="37310" y="4242"/>
                    <a:pt x="37310" y="4242"/>
                  </a:cubicBezTo>
                  <a:cubicBezTo>
                    <a:pt x="36806" y="3030"/>
                    <a:pt x="36806" y="3030"/>
                    <a:pt x="36806" y="3030"/>
                  </a:cubicBezTo>
                  <a:cubicBezTo>
                    <a:pt x="36302" y="3030"/>
                    <a:pt x="36302" y="3030"/>
                    <a:pt x="36302" y="3030"/>
                  </a:cubicBezTo>
                  <a:cubicBezTo>
                    <a:pt x="36302" y="1818"/>
                    <a:pt x="36302" y="1818"/>
                    <a:pt x="36302" y="1818"/>
                  </a:cubicBezTo>
                  <a:cubicBezTo>
                    <a:pt x="36302" y="1818"/>
                    <a:pt x="35798" y="1818"/>
                    <a:pt x="35798" y="2424"/>
                  </a:cubicBezTo>
                  <a:cubicBezTo>
                    <a:pt x="35798" y="2424"/>
                    <a:pt x="35798" y="3030"/>
                    <a:pt x="35294" y="3030"/>
                  </a:cubicBezTo>
                  <a:cubicBezTo>
                    <a:pt x="34789" y="3030"/>
                    <a:pt x="34285" y="2424"/>
                    <a:pt x="34285" y="2424"/>
                  </a:cubicBezTo>
                  <a:cubicBezTo>
                    <a:pt x="34285" y="2424"/>
                    <a:pt x="34285" y="1818"/>
                    <a:pt x="34285" y="1212"/>
                  </a:cubicBezTo>
                  <a:cubicBezTo>
                    <a:pt x="33781" y="1212"/>
                    <a:pt x="32268" y="0"/>
                    <a:pt x="32268" y="0"/>
                  </a:cubicBezTo>
                  <a:cubicBezTo>
                    <a:pt x="32268" y="0"/>
                    <a:pt x="32268" y="0"/>
                    <a:pt x="32268" y="606"/>
                  </a:cubicBezTo>
                  <a:cubicBezTo>
                    <a:pt x="32268" y="606"/>
                    <a:pt x="31764" y="1212"/>
                    <a:pt x="31764" y="606"/>
                  </a:cubicBezTo>
                  <a:cubicBezTo>
                    <a:pt x="31260" y="606"/>
                    <a:pt x="30252" y="0"/>
                    <a:pt x="30252" y="0"/>
                  </a:cubicBezTo>
                  <a:cubicBezTo>
                    <a:pt x="30252" y="0"/>
                    <a:pt x="30252" y="606"/>
                    <a:pt x="30252" y="606"/>
                  </a:cubicBezTo>
                  <a:cubicBezTo>
                    <a:pt x="30252" y="1212"/>
                    <a:pt x="30756" y="1818"/>
                    <a:pt x="30756" y="1818"/>
                  </a:cubicBezTo>
                  <a:cubicBezTo>
                    <a:pt x="30252" y="1818"/>
                    <a:pt x="29747" y="1818"/>
                    <a:pt x="29747" y="1818"/>
                  </a:cubicBezTo>
                  <a:cubicBezTo>
                    <a:pt x="29747" y="1818"/>
                    <a:pt x="29747" y="1818"/>
                    <a:pt x="29243" y="1818"/>
                  </a:cubicBezTo>
                  <a:cubicBezTo>
                    <a:pt x="29243" y="1212"/>
                    <a:pt x="28739" y="1212"/>
                    <a:pt x="28739" y="1212"/>
                  </a:cubicBezTo>
                  <a:cubicBezTo>
                    <a:pt x="28739" y="1818"/>
                    <a:pt x="28235" y="1818"/>
                    <a:pt x="28235" y="3030"/>
                  </a:cubicBezTo>
                  <a:cubicBezTo>
                    <a:pt x="28739" y="3636"/>
                    <a:pt x="28235" y="3636"/>
                    <a:pt x="28739" y="4242"/>
                  </a:cubicBezTo>
                  <a:cubicBezTo>
                    <a:pt x="29243" y="4242"/>
                    <a:pt x="29243" y="4242"/>
                    <a:pt x="29747" y="4848"/>
                  </a:cubicBezTo>
                  <a:cubicBezTo>
                    <a:pt x="30252" y="4848"/>
                    <a:pt x="30252" y="4848"/>
                    <a:pt x="30756" y="4848"/>
                  </a:cubicBezTo>
                  <a:cubicBezTo>
                    <a:pt x="30756" y="4848"/>
                    <a:pt x="31260" y="4848"/>
                    <a:pt x="31764" y="4848"/>
                  </a:cubicBezTo>
                  <a:cubicBezTo>
                    <a:pt x="31764" y="4848"/>
                    <a:pt x="32268" y="4242"/>
                    <a:pt x="32268" y="4242"/>
                  </a:cubicBezTo>
                  <a:cubicBezTo>
                    <a:pt x="32268" y="4242"/>
                    <a:pt x="32268" y="4848"/>
                    <a:pt x="32268" y="4848"/>
                  </a:cubicBezTo>
                  <a:cubicBezTo>
                    <a:pt x="32268" y="4848"/>
                    <a:pt x="31764" y="4848"/>
                    <a:pt x="32268" y="5454"/>
                  </a:cubicBezTo>
                  <a:cubicBezTo>
                    <a:pt x="32268" y="5454"/>
                    <a:pt x="32268" y="5454"/>
                    <a:pt x="32268" y="5454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666"/>
                    <a:pt x="32773" y="6666"/>
                  </a:cubicBezTo>
                  <a:cubicBezTo>
                    <a:pt x="32773" y="7272"/>
                    <a:pt x="32773" y="7272"/>
                    <a:pt x="33277" y="7272"/>
                  </a:cubicBezTo>
                  <a:cubicBezTo>
                    <a:pt x="33781" y="7878"/>
                    <a:pt x="33781" y="7272"/>
                    <a:pt x="33781" y="7272"/>
                  </a:cubicBezTo>
                  <a:cubicBezTo>
                    <a:pt x="33781" y="7272"/>
                    <a:pt x="34789" y="8484"/>
                    <a:pt x="34285" y="8484"/>
                  </a:cubicBezTo>
                  <a:cubicBezTo>
                    <a:pt x="34285" y="8484"/>
                    <a:pt x="33781" y="7878"/>
                    <a:pt x="34285" y="8484"/>
                  </a:cubicBezTo>
                  <a:cubicBezTo>
                    <a:pt x="34789" y="9090"/>
                    <a:pt x="35294" y="9090"/>
                    <a:pt x="35294" y="9090"/>
                  </a:cubicBezTo>
                  <a:cubicBezTo>
                    <a:pt x="35294" y="9090"/>
                    <a:pt x="34789" y="9696"/>
                    <a:pt x="33781" y="9090"/>
                  </a:cubicBezTo>
                  <a:cubicBezTo>
                    <a:pt x="33277" y="9090"/>
                    <a:pt x="33277" y="9090"/>
                    <a:pt x="33277" y="9090"/>
                  </a:cubicBezTo>
                  <a:cubicBezTo>
                    <a:pt x="33277" y="9090"/>
                    <a:pt x="32773" y="8484"/>
                    <a:pt x="32773" y="8484"/>
                  </a:cubicBezTo>
                  <a:cubicBezTo>
                    <a:pt x="32268" y="7878"/>
                    <a:pt x="32268" y="7272"/>
                    <a:pt x="32268" y="7272"/>
                  </a:cubicBezTo>
                  <a:cubicBezTo>
                    <a:pt x="32268" y="7272"/>
                    <a:pt x="31764" y="6666"/>
                    <a:pt x="31260" y="6666"/>
                  </a:cubicBezTo>
                  <a:cubicBezTo>
                    <a:pt x="30756" y="6060"/>
                    <a:pt x="30252" y="6666"/>
                    <a:pt x="29747" y="6666"/>
                  </a:cubicBezTo>
                  <a:cubicBezTo>
                    <a:pt x="29747" y="6666"/>
                    <a:pt x="29243" y="7272"/>
                    <a:pt x="28739" y="7272"/>
                  </a:cubicBezTo>
                  <a:cubicBezTo>
                    <a:pt x="28739" y="7272"/>
                    <a:pt x="28739" y="7878"/>
                    <a:pt x="28739" y="8484"/>
                  </a:cubicBezTo>
                  <a:cubicBezTo>
                    <a:pt x="29243" y="9090"/>
                    <a:pt x="30252" y="11515"/>
                    <a:pt x="30252" y="11515"/>
                  </a:cubicBezTo>
                  <a:cubicBezTo>
                    <a:pt x="30252" y="11515"/>
                    <a:pt x="31260" y="12727"/>
                    <a:pt x="31260" y="12727"/>
                  </a:cubicBezTo>
                  <a:cubicBezTo>
                    <a:pt x="31260" y="12727"/>
                    <a:pt x="31764" y="13939"/>
                    <a:pt x="31764" y="13939"/>
                  </a:cubicBezTo>
                  <a:cubicBezTo>
                    <a:pt x="31764" y="13939"/>
                    <a:pt x="31764" y="13939"/>
                    <a:pt x="32268" y="14545"/>
                  </a:cubicBezTo>
                  <a:cubicBezTo>
                    <a:pt x="32773" y="14545"/>
                    <a:pt x="32268" y="14545"/>
                    <a:pt x="32268" y="14545"/>
                  </a:cubicBezTo>
                  <a:cubicBezTo>
                    <a:pt x="32268" y="15151"/>
                    <a:pt x="31764" y="15757"/>
                    <a:pt x="31764" y="16363"/>
                  </a:cubicBezTo>
                  <a:cubicBezTo>
                    <a:pt x="31764" y="16363"/>
                    <a:pt x="31764" y="15757"/>
                    <a:pt x="31764" y="16363"/>
                  </a:cubicBezTo>
                  <a:cubicBezTo>
                    <a:pt x="31764" y="17575"/>
                    <a:pt x="31764" y="18787"/>
                    <a:pt x="31764" y="18787"/>
                  </a:cubicBezTo>
                  <a:cubicBezTo>
                    <a:pt x="31260" y="20000"/>
                    <a:pt x="31260" y="20000"/>
                    <a:pt x="31260" y="20000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252" y="20606"/>
                    <a:pt x="30756" y="20000"/>
                    <a:pt x="30756" y="20000"/>
                  </a:cubicBezTo>
                  <a:cubicBezTo>
                    <a:pt x="30756" y="19393"/>
                    <a:pt x="30756" y="19393"/>
                    <a:pt x="30756" y="19393"/>
                  </a:cubicBezTo>
                  <a:cubicBezTo>
                    <a:pt x="31260" y="18181"/>
                    <a:pt x="31260" y="18181"/>
                    <a:pt x="31260" y="18181"/>
                  </a:cubicBezTo>
                  <a:cubicBezTo>
                    <a:pt x="31260" y="18181"/>
                    <a:pt x="30756" y="17575"/>
                    <a:pt x="30252" y="17575"/>
                  </a:cubicBezTo>
                  <a:cubicBezTo>
                    <a:pt x="30252" y="16969"/>
                    <a:pt x="30252" y="17575"/>
                    <a:pt x="29747" y="17575"/>
                  </a:cubicBezTo>
                  <a:cubicBezTo>
                    <a:pt x="29747" y="17575"/>
                    <a:pt x="29243" y="18787"/>
                    <a:pt x="29243" y="18787"/>
                  </a:cubicBezTo>
                  <a:cubicBezTo>
                    <a:pt x="29243" y="18787"/>
                    <a:pt x="28739" y="18787"/>
                    <a:pt x="29243" y="18181"/>
                  </a:cubicBezTo>
                  <a:cubicBezTo>
                    <a:pt x="29243" y="18181"/>
                    <a:pt x="29243" y="16969"/>
                    <a:pt x="29747" y="16969"/>
                  </a:cubicBezTo>
                  <a:cubicBezTo>
                    <a:pt x="29747" y="16969"/>
                    <a:pt x="29747" y="16969"/>
                    <a:pt x="29747" y="16969"/>
                  </a:cubicBezTo>
                  <a:cubicBezTo>
                    <a:pt x="29747" y="16363"/>
                    <a:pt x="30252" y="16363"/>
                    <a:pt x="30252" y="15757"/>
                  </a:cubicBezTo>
                  <a:cubicBezTo>
                    <a:pt x="30252" y="15151"/>
                    <a:pt x="30252" y="15151"/>
                    <a:pt x="30252" y="14545"/>
                  </a:cubicBezTo>
                  <a:cubicBezTo>
                    <a:pt x="29747" y="14545"/>
                    <a:pt x="29747" y="13939"/>
                    <a:pt x="29747" y="13333"/>
                  </a:cubicBezTo>
                  <a:cubicBezTo>
                    <a:pt x="29243" y="13333"/>
                    <a:pt x="28739" y="13939"/>
                    <a:pt x="28739" y="13939"/>
                  </a:cubicBezTo>
                  <a:cubicBezTo>
                    <a:pt x="28739" y="14545"/>
                    <a:pt x="28739" y="14545"/>
                    <a:pt x="28739" y="14545"/>
                  </a:cubicBezTo>
                  <a:cubicBezTo>
                    <a:pt x="28235" y="15151"/>
                    <a:pt x="28235" y="15151"/>
                    <a:pt x="27731" y="15757"/>
                  </a:cubicBezTo>
                  <a:cubicBezTo>
                    <a:pt x="27226" y="16363"/>
                    <a:pt x="27226" y="16363"/>
                    <a:pt x="27226" y="16363"/>
                  </a:cubicBezTo>
                  <a:cubicBezTo>
                    <a:pt x="27226" y="16363"/>
                    <a:pt x="27731" y="15151"/>
                    <a:pt x="27731" y="15151"/>
                  </a:cubicBezTo>
                  <a:cubicBezTo>
                    <a:pt x="27731" y="15151"/>
                    <a:pt x="28235" y="14545"/>
                    <a:pt x="27731" y="14545"/>
                  </a:cubicBezTo>
                  <a:cubicBezTo>
                    <a:pt x="27731" y="14545"/>
                    <a:pt x="27731" y="14545"/>
                    <a:pt x="27731" y="13939"/>
                  </a:cubicBezTo>
                  <a:cubicBezTo>
                    <a:pt x="27731" y="13939"/>
                    <a:pt x="27731" y="13333"/>
                    <a:pt x="27731" y="13333"/>
                  </a:cubicBezTo>
                  <a:cubicBezTo>
                    <a:pt x="27731" y="13333"/>
                    <a:pt x="28235" y="13333"/>
                    <a:pt x="27731" y="13333"/>
                  </a:cubicBezTo>
                  <a:cubicBezTo>
                    <a:pt x="27226" y="13333"/>
                    <a:pt x="27226" y="13333"/>
                    <a:pt x="27226" y="13333"/>
                  </a:cubicBezTo>
                  <a:cubicBezTo>
                    <a:pt x="27226" y="13333"/>
                    <a:pt x="26722" y="13333"/>
                    <a:pt x="26722" y="13333"/>
                  </a:cubicBezTo>
                  <a:cubicBezTo>
                    <a:pt x="26722" y="12727"/>
                    <a:pt x="27226" y="12727"/>
                    <a:pt x="27226" y="12727"/>
                  </a:cubicBezTo>
                  <a:cubicBezTo>
                    <a:pt x="27226" y="12121"/>
                    <a:pt x="27731" y="11515"/>
                    <a:pt x="27731" y="11515"/>
                  </a:cubicBezTo>
                  <a:cubicBezTo>
                    <a:pt x="27731" y="11515"/>
                    <a:pt x="27226" y="10909"/>
                    <a:pt x="27226" y="10909"/>
                  </a:cubicBezTo>
                  <a:cubicBezTo>
                    <a:pt x="26722" y="10303"/>
                    <a:pt x="26722" y="9696"/>
                    <a:pt x="26722" y="9696"/>
                  </a:cubicBezTo>
                  <a:cubicBezTo>
                    <a:pt x="26722" y="9696"/>
                    <a:pt x="26722" y="10909"/>
                    <a:pt x="26722" y="9090"/>
                  </a:cubicBezTo>
                  <a:cubicBezTo>
                    <a:pt x="26218" y="7272"/>
                    <a:pt x="26218" y="7272"/>
                    <a:pt x="26218" y="7272"/>
                  </a:cubicBezTo>
                  <a:cubicBezTo>
                    <a:pt x="25714" y="6666"/>
                    <a:pt x="25714" y="6666"/>
                    <a:pt x="25714" y="6666"/>
                  </a:cubicBezTo>
                  <a:cubicBezTo>
                    <a:pt x="25714" y="6666"/>
                    <a:pt x="25714" y="6060"/>
                    <a:pt x="25210" y="6060"/>
                  </a:cubicBezTo>
                  <a:cubicBezTo>
                    <a:pt x="25210" y="5454"/>
                    <a:pt x="24201" y="4848"/>
                    <a:pt x="24201" y="4848"/>
                  </a:cubicBezTo>
                  <a:cubicBezTo>
                    <a:pt x="24201" y="4242"/>
                    <a:pt x="24201" y="4242"/>
                    <a:pt x="24201" y="4242"/>
                  </a:cubicBezTo>
                  <a:cubicBezTo>
                    <a:pt x="24201" y="4242"/>
                    <a:pt x="24201" y="3636"/>
                    <a:pt x="24201" y="3636"/>
                  </a:cubicBezTo>
                  <a:cubicBezTo>
                    <a:pt x="23697" y="3636"/>
                    <a:pt x="23193" y="3030"/>
                    <a:pt x="23193" y="3636"/>
                  </a:cubicBezTo>
                  <a:cubicBezTo>
                    <a:pt x="23193" y="4242"/>
                    <a:pt x="23193" y="4242"/>
                    <a:pt x="23193" y="4848"/>
                  </a:cubicBezTo>
                  <a:cubicBezTo>
                    <a:pt x="22689" y="4848"/>
                    <a:pt x="21680" y="4848"/>
                    <a:pt x="21680" y="4848"/>
                  </a:cubicBezTo>
                  <a:cubicBezTo>
                    <a:pt x="21680" y="4848"/>
                    <a:pt x="21680" y="5454"/>
                    <a:pt x="21680" y="5454"/>
                  </a:cubicBezTo>
                  <a:cubicBezTo>
                    <a:pt x="20672" y="6060"/>
                    <a:pt x="20672" y="6060"/>
                    <a:pt x="20672" y="6060"/>
                  </a:cubicBezTo>
                  <a:cubicBezTo>
                    <a:pt x="20672" y="6060"/>
                    <a:pt x="20672" y="5454"/>
                    <a:pt x="20672" y="6060"/>
                  </a:cubicBezTo>
                  <a:cubicBezTo>
                    <a:pt x="21176" y="6666"/>
                    <a:pt x="21176" y="7272"/>
                    <a:pt x="21176" y="7878"/>
                  </a:cubicBezTo>
                  <a:cubicBezTo>
                    <a:pt x="21176" y="7878"/>
                    <a:pt x="22184" y="8484"/>
                    <a:pt x="21680" y="8484"/>
                  </a:cubicBezTo>
                  <a:cubicBezTo>
                    <a:pt x="21680" y="8484"/>
                    <a:pt x="20672" y="8484"/>
                    <a:pt x="20672" y="8484"/>
                  </a:cubicBezTo>
                  <a:cubicBezTo>
                    <a:pt x="20672" y="8484"/>
                    <a:pt x="20168" y="7878"/>
                    <a:pt x="20168" y="7272"/>
                  </a:cubicBezTo>
                  <a:cubicBezTo>
                    <a:pt x="20168" y="7272"/>
                    <a:pt x="19663" y="6666"/>
                    <a:pt x="19159" y="6666"/>
                  </a:cubicBezTo>
                  <a:cubicBezTo>
                    <a:pt x="19159" y="6666"/>
                    <a:pt x="18655" y="6666"/>
                    <a:pt x="18151" y="7272"/>
                  </a:cubicBezTo>
                  <a:cubicBezTo>
                    <a:pt x="18151" y="7878"/>
                    <a:pt x="18151" y="7272"/>
                    <a:pt x="18151" y="8484"/>
                  </a:cubicBezTo>
                  <a:cubicBezTo>
                    <a:pt x="18151" y="9696"/>
                    <a:pt x="18151" y="10909"/>
                    <a:pt x="18151" y="10909"/>
                  </a:cubicBezTo>
                  <a:cubicBezTo>
                    <a:pt x="18151" y="10909"/>
                    <a:pt x="18655" y="11515"/>
                    <a:pt x="19159" y="12121"/>
                  </a:cubicBezTo>
                  <a:cubicBezTo>
                    <a:pt x="19159" y="12121"/>
                    <a:pt x="19663" y="13939"/>
                    <a:pt x="19663" y="13939"/>
                  </a:cubicBezTo>
                  <a:cubicBezTo>
                    <a:pt x="19663" y="14545"/>
                    <a:pt x="20168" y="15151"/>
                    <a:pt x="20168" y="15151"/>
                  </a:cubicBezTo>
                  <a:cubicBezTo>
                    <a:pt x="20168" y="15151"/>
                    <a:pt x="17647" y="13939"/>
                    <a:pt x="17647" y="13333"/>
                  </a:cubicBezTo>
                  <a:cubicBezTo>
                    <a:pt x="17647" y="12727"/>
                    <a:pt x="17647" y="11515"/>
                    <a:pt x="17142" y="11515"/>
                  </a:cubicBezTo>
                  <a:cubicBezTo>
                    <a:pt x="17142" y="11515"/>
                    <a:pt x="17142" y="10909"/>
                    <a:pt x="16638" y="11515"/>
                  </a:cubicBezTo>
                  <a:cubicBezTo>
                    <a:pt x="16134" y="11515"/>
                    <a:pt x="16134" y="11515"/>
                    <a:pt x="15630" y="11515"/>
                  </a:cubicBezTo>
                  <a:cubicBezTo>
                    <a:pt x="15630" y="12121"/>
                    <a:pt x="15630" y="12727"/>
                    <a:pt x="15630" y="12727"/>
                  </a:cubicBezTo>
                  <a:cubicBezTo>
                    <a:pt x="15630" y="12727"/>
                    <a:pt x="15630" y="13333"/>
                    <a:pt x="15630" y="13939"/>
                  </a:cubicBezTo>
                  <a:cubicBezTo>
                    <a:pt x="16134" y="15151"/>
                    <a:pt x="16134" y="15151"/>
                    <a:pt x="16134" y="15757"/>
                  </a:cubicBezTo>
                  <a:cubicBezTo>
                    <a:pt x="16638" y="16363"/>
                    <a:pt x="17142" y="16363"/>
                    <a:pt x="17142" y="16969"/>
                  </a:cubicBezTo>
                  <a:cubicBezTo>
                    <a:pt x="17142" y="16969"/>
                    <a:pt x="17647" y="17575"/>
                    <a:pt x="17647" y="17575"/>
                  </a:cubicBezTo>
                  <a:cubicBezTo>
                    <a:pt x="17647" y="17575"/>
                    <a:pt x="17142" y="18787"/>
                    <a:pt x="17142" y="18787"/>
                  </a:cubicBezTo>
                  <a:cubicBezTo>
                    <a:pt x="17142" y="19393"/>
                    <a:pt x="16638" y="20000"/>
                    <a:pt x="16638" y="20000"/>
                  </a:cubicBezTo>
                  <a:cubicBezTo>
                    <a:pt x="16638" y="20000"/>
                    <a:pt x="17647" y="20606"/>
                    <a:pt x="17647" y="20606"/>
                  </a:cubicBezTo>
                  <a:cubicBezTo>
                    <a:pt x="17647" y="20606"/>
                    <a:pt x="18151" y="21212"/>
                    <a:pt x="17647" y="21818"/>
                  </a:cubicBezTo>
                  <a:cubicBezTo>
                    <a:pt x="17142" y="21818"/>
                    <a:pt x="17142" y="21818"/>
                    <a:pt x="16638" y="21818"/>
                  </a:cubicBezTo>
                  <a:cubicBezTo>
                    <a:pt x="16638" y="21212"/>
                    <a:pt x="16134" y="21818"/>
                    <a:pt x="16134" y="20606"/>
                  </a:cubicBezTo>
                  <a:cubicBezTo>
                    <a:pt x="16638" y="20000"/>
                    <a:pt x="16638" y="19393"/>
                    <a:pt x="16638" y="19393"/>
                  </a:cubicBezTo>
                  <a:cubicBezTo>
                    <a:pt x="16134" y="19393"/>
                    <a:pt x="15630" y="18181"/>
                    <a:pt x="15630" y="18181"/>
                  </a:cubicBezTo>
                  <a:cubicBezTo>
                    <a:pt x="15630" y="18181"/>
                    <a:pt x="16638" y="20000"/>
                    <a:pt x="15126" y="16969"/>
                  </a:cubicBezTo>
                  <a:cubicBezTo>
                    <a:pt x="14117" y="14545"/>
                    <a:pt x="14117" y="14545"/>
                    <a:pt x="14117" y="14545"/>
                  </a:cubicBezTo>
                  <a:cubicBezTo>
                    <a:pt x="14117" y="13333"/>
                    <a:pt x="14117" y="13333"/>
                    <a:pt x="14117" y="13333"/>
                  </a:cubicBezTo>
                  <a:cubicBezTo>
                    <a:pt x="14117" y="13333"/>
                    <a:pt x="13613" y="13333"/>
                    <a:pt x="13613" y="13333"/>
                  </a:cubicBezTo>
                  <a:cubicBezTo>
                    <a:pt x="13613" y="13333"/>
                    <a:pt x="13109" y="12727"/>
                    <a:pt x="13109" y="12727"/>
                  </a:cubicBezTo>
                  <a:cubicBezTo>
                    <a:pt x="13109" y="12727"/>
                    <a:pt x="12100" y="12727"/>
                    <a:pt x="12100" y="12727"/>
                  </a:cubicBezTo>
                  <a:cubicBezTo>
                    <a:pt x="12100" y="13333"/>
                    <a:pt x="12100" y="13333"/>
                    <a:pt x="12100" y="13939"/>
                  </a:cubicBezTo>
                  <a:cubicBezTo>
                    <a:pt x="11596" y="13939"/>
                    <a:pt x="11596" y="15151"/>
                    <a:pt x="11596" y="15151"/>
                  </a:cubicBezTo>
                  <a:cubicBezTo>
                    <a:pt x="11092" y="15151"/>
                    <a:pt x="11092" y="16363"/>
                    <a:pt x="11092" y="16363"/>
                  </a:cubicBezTo>
                  <a:cubicBezTo>
                    <a:pt x="11092" y="16363"/>
                    <a:pt x="11596" y="16363"/>
                    <a:pt x="11596" y="16969"/>
                  </a:cubicBezTo>
                  <a:cubicBezTo>
                    <a:pt x="12100" y="17575"/>
                    <a:pt x="12100" y="18181"/>
                    <a:pt x="12100" y="18181"/>
                  </a:cubicBezTo>
                  <a:cubicBezTo>
                    <a:pt x="12100" y="18181"/>
                    <a:pt x="11596" y="17575"/>
                    <a:pt x="11596" y="17575"/>
                  </a:cubicBezTo>
                  <a:cubicBezTo>
                    <a:pt x="11092" y="17575"/>
                    <a:pt x="11092" y="17575"/>
                    <a:pt x="11092" y="17575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9393"/>
                    <a:pt x="10588" y="19393"/>
                  </a:cubicBezTo>
                  <a:cubicBezTo>
                    <a:pt x="10588" y="19393"/>
                    <a:pt x="11092" y="20000"/>
                    <a:pt x="11092" y="20000"/>
                  </a:cubicBezTo>
                  <a:cubicBezTo>
                    <a:pt x="11092" y="20000"/>
                    <a:pt x="11092" y="20606"/>
                    <a:pt x="11092" y="20606"/>
                  </a:cubicBezTo>
                  <a:cubicBezTo>
                    <a:pt x="11092" y="20606"/>
                    <a:pt x="11596" y="21212"/>
                    <a:pt x="11596" y="21212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092" y="21818"/>
                    <a:pt x="11596" y="22424"/>
                    <a:pt x="11092" y="21818"/>
                  </a:cubicBezTo>
                  <a:cubicBezTo>
                    <a:pt x="10588" y="21212"/>
                    <a:pt x="10588" y="21818"/>
                    <a:pt x="10084" y="21212"/>
                  </a:cubicBezTo>
                  <a:cubicBezTo>
                    <a:pt x="10084" y="20000"/>
                    <a:pt x="10084" y="20000"/>
                    <a:pt x="10084" y="20000"/>
                  </a:cubicBezTo>
                  <a:cubicBezTo>
                    <a:pt x="10084" y="20000"/>
                    <a:pt x="10588" y="19393"/>
                    <a:pt x="9579" y="18787"/>
                  </a:cubicBezTo>
                  <a:cubicBezTo>
                    <a:pt x="9075" y="17575"/>
                    <a:pt x="9075" y="16969"/>
                    <a:pt x="9075" y="16969"/>
                  </a:cubicBezTo>
                  <a:cubicBezTo>
                    <a:pt x="9075" y="16969"/>
                    <a:pt x="8571" y="16363"/>
                    <a:pt x="8067" y="16363"/>
                  </a:cubicBezTo>
                  <a:cubicBezTo>
                    <a:pt x="8067" y="16969"/>
                    <a:pt x="8067" y="16969"/>
                    <a:pt x="7563" y="16969"/>
                  </a:cubicBezTo>
                  <a:cubicBezTo>
                    <a:pt x="7058" y="17575"/>
                    <a:pt x="7058" y="17575"/>
                    <a:pt x="6554" y="17575"/>
                  </a:cubicBezTo>
                  <a:cubicBezTo>
                    <a:pt x="6554" y="17575"/>
                    <a:pt x="5546" y="17575"/>
                    <a:pt x="5546" y="17575"/>
                  </a:cubicBezTo>
                  <a:cubicBezTo>
                    <a:pt x="5546" y="17575"/>
                    <a:pt x="5546" y="17575"/>
                    <a:pt x="4537" y="18181"/>
                  </a:cubicBezTo>
                  <a:cubicBezTo>
                    <a:pt x="4033" y="19393"/>
                    <a:pt x="3529" y="19393"/>
                    <a:pt x="4033" y="19393"/>
                  </a:cubicBezTo>
                  <a:cubicBezTo>
                    <a:pt x="4537" y="20000"/>
                    <a:pt x="5546" y="20000"/>
                    <a:pt x="5546" y="20000"/>
                  </a:cubicBezTo>
                  <a:cubicBezTo>
                    <a:pt x="5546" y="20000"/>
                    <a:pt x="6050" y="20000"/>
                    <a:pt x="6554" y="20606"/>
                  </a:cubicBezTo>
                  <a:cubicBezTo>
                    <a:pt x="7058" y="20606"/>
                    <a:pt x="8067" y="21818"/>
                    <a:pt x="8067" y="21818"/>
                  </a:cubicBezTo>
                  <a:cubicBezTo>
                    <a:pt x="9075" y="23636"/>
                    <a:pt x="9075" y="23636"/>
                    <a:pt x="9075" y="23636"/>
                  </a:cubicBezTo>
                  <a:cubicBezTo>
                    <a:pt x="9075" y="23636"/>
                    <a:pt x="9075" y="24242"/>
                    <a:pt x="9075" y="24242"/>
                  </a:cubicBezTo>
                  <a:cubicBezTo>
                    <a:pt x="9075" y="24242"/>
                    <a:pt x="9075" y="24242"/>
                    <a:pt x="9075" y="24848"/>
                  </a:cubicBezTo>
                  <a:cubicBezTo>
                    <a:pt x="9075" y="24848"/>
                    <a:pt x="9075" y="25454"/>
                    <a:pt x="9075" y="25454"/>
                  </a:cubicBezTo>
                  <a:cubicBezTo>
                    <a:pt x="9075" y="25454"/>
                    <a:pt x="9579" y="26060"/>
                    <a:pt x="10084" y="26666"/>
                  </a:cubicBezTo>
                  <a:cubicBezTo>
                    <a:pt x="10588" y="26666"/>
                    <a:pt x="10588" y="26666"/>
                    <a:pt x="11092" y="26666"/>
                  </a:cubicBezTo>
                  <a:cubicBezTo>
                    <a:pt x="11596" y="26666"/>
                    <a:pt x="11092" y="26666"/>
                    <a:pt x="11596" y="26666"/>
                  </a:cubicBezTo>
                  <a:cubicBezTo>
                    <a:pt x="12605" y="26060"/>
                    <a:pt x="12605" y="26060"/>
                    <a:pt x="12605" y="26060"/>
                  </a:cubicBezTo>
                  <a:cubicBezTo>
                    <a:pt x="12605" y="26060"/>
                    <a:pt x="12605" y="26060"/>
                    <a:pt x="13109" y="26060"/>
                  </a:cubicBezTo>
                  <a:cubicBezTo>
                    <a:pt x="14117" y="26060"/>
                    <a:pt x="13613" y="26666"/>
                    <a:pt x="14117" y="26666"/>
                  </a:cubicBezTo>
                  <a:cubicBezTo>
                    <a:pt x="14117" y="26060"/>
                    <a:pt x="15126" y="26060"/>
                    <a:pt x="15126" y="26060"/>
                  </a:cubicBezTo>
                  <a:cubicBezTo>
                    <a:pt x="15630" y="26060"/>
                    <a:pt x="15630" y="25454"/>
                    <a:pt x="16134" y="26060"/>
                  </a:cubicBezTo>
                  <a:cubicBezTo>
                    <a:pt x="16134" y="26666"/>
                    <a:pt x="16134" y="26666"/>
                    <a:pt x="16134" y="27272"/>
                  </a:cubicBezTo>
                  <a:cubicBezTo>
                    <a:pt x="16638" y="27272"/>
                    <a:pt x="17142" y="27878"/>
                    <a:pt x="17142" y="27878"/>
                  </a:cubicBezTo>
                  <a:cubicBezTo>
                    <a:pt x="18151" y="27878"/>
                    <a:pt x="18151" y="27878"/>
                    <a:pt x="18151" y="27878"/>
                  </a:cubicBezTo>
                  <a:cubicBezTo>
                    <a:pt x="18151" y="27878"/>
                    <a:pt x="18151" y="27272"/>
                    <a:pt x="18655" y="27272"/>
                  </a:cubicBezTo>
                  <a:cubicBezTo>
                    <a:pt x="18655" y="26666"/>
                    <a:pt x="19159" y="26060"/>
                    <a:pt x="19159" y="26060"/>
                  </a:cubicBezTo>
                  <a:cubicBezTo>
                    <a:pt x="19159" y="26060"/>
                    <a:pt x="18655" y="26060"/>
                    <a:pt x="19159" y="26666"/>
                  </a:cubicBezTo>
                  <a:cubicBezTo>
                    <a:pt x="19663" y="26666"/>
                    <a:pt x="19663" y="26666"/>
                    <a:pt x="20168" y="27272"/>
                  </a:cubicBezTo>
                  <a:cubicBezTo>
                    <a:pt x="20168" y="27272"/>
                    <a:pt x="21176" y="26666"/>
                    <a:pt x="21176" y="26666"/>
                  </a:cubicBezTo>
                  <a:cubicBezTo>
                    <a:pt x="21680" y="26666"/>
                    <a:pt x="21680" y="26666"/>
                    <a:pt x="21680" y="26666"/>
                  </a:cubicBezTo>
                  <a:cubicBezTo>
                    <a:pt x="21680" y="26666"/>
                    <a:pt x="21176" y="27272"/>
                    <a:pt x="21680" y="27272"/>
                  </a:cubicBezTo>
                  <a:cubicBezTo>
                    <a:pt x="21680" y="27272"/>
                    <a:pt x="21176" y="27272"/>
                    <a:pt x="21680" y="27272"/>
                  </a:cubicBezTo>
                  <a:cubicBezTo>
                    <a:pt x="22184" y="27272"/>
                    <a:pt x="22689" y="26666"/>
                    <a:pt x="22689" y="26666"/>
                  </a:cubicBezTo>
                  <a:cubicBezTo>
                    <a:pt x="22689" y="26666"/>
                    <a:pt x="22184" y="27272"/>
                    <a:pt x="22184" y="27878"/>
                  </a:cubicBezTo>
                  <a:cubicBezTo>
                    <a:pt x="22184" y="27878"/>
                    <a:pt x="22184" y="28484"/>
                    <a:pt x="22184" y="28484"/>
                  </a:cubicBezTo>
                  <a:cubicBezTo>
                    <a:pt x="22184" y="28484"/>
                    <a:pt x="22184" y="29090"/>
                    <a:pt x="22689" y="29696"/>
                  </a:cubicBezTo>
                  <a:cubicBezTo>
                    <a:pt x="23193" y="29696"/>
                    <a:pt x="23697" y="29696"/>
                    <a:pt x="23697" y="29696"/>
                  </a:cubicBezTo>
                  <a:cubicBezTo>
                    <a:pt x="23697" y="29696"/>
                    <a:pt x="24705" y="29696"/>
                    <a:pt x="24705" y="29696"/>
                  </a:cubicBezTo>
                  <a:cubicBezTo>
                    <a:pt x="24705" y="30303"/>
                    <a:pt x="24705" y="29696"/>
                    <a:pt x="24705" y="30303"/>
                  </a:cubicBezTo>
                  <a:cubicBezTo>
                    <a:pt x="24705" y="30303"/>
                    <a:pt x="25210" y="29696"/>
                    <a:pt x="25210" y="29696"/>
                  </a:cubicBezTo>
                  <a:cubicBezTo>
                    <a:pt x="25714" y="29696"/>
                    <a:pt x="26218" y="29696"/>
                    <a:pt x="26218" y="29696"/>
                  </a:cubicBezTo>
                  <a:cubicBezTo>
                    <a:pt x="26218" y="30303"/>
                    <a:pt x="25714" y="30909"/>
                    <a:pt x="25714" y="30909"/>
                  </a:cubicBezTo>
                  <a:cubicBezTo>
                    <a:pt x="25714" y="30909"/>
                    <a:pt x="25714" y="30909"/>
                    <a:pt x="25714" y="31515"/>
                  </a:cubicBezTo>
                  <a:cubicBezTo>
                    <a:pt x="25714" y="31515"/>
                    <a:pt x="26722" y="31515"/>
                    <a:pt x="26722" y="31515"/>
                  </a:cubicBezTo>
                  <a:cubicBezTo>
                    <a:pt x="26722" y="31515"/>
                    <a:pt x="26722" y="30909"/>
                    <a:pt x="27226" y="31515"/>
                  </a:cubicBezTo>
                  <a:cubicBezTo>
                    <a:pt x="27226" y="32121"/>
                    <a:pt x="27226" y="32121"/>
                    <a:pt x="27226" y="32121"/>
                  </a:cubicBezTo>
                  <a:cubicBezTo>
                    <a:pt x="26722" y="32121"/>
                    <a:pt x="26722" y="31515"/>
                    <a:pt x="26722" y="32727"/>
                  </a:cubicBezTo>
                  <a:cubicBezTo>
                    <a:pt x="26218" y="33333"/>
                    <a:pt x="26722" y="33939"/>
                    <a:pt x="26722" y="33939"/>
                  </a:cubicBezTo>
                  <a:cubicBezTo>
                    <a:pt x="27226" y="35151"/>
                    <a:pt x="27226" y="35151"/>
                    <a:pt x="27226" y="35151"/>
                  </a:cubicBezTo>
                  <a:cubicBezTo>
                    <a:pt x="27226" y="35151"/>
                    <a:pt x="27731" y="35151"/>
                    <a:pt x="28235" y="35151"/>
                  </a:cubicBezTo>
                  <a:cubicBezTo>
                    <a:pt x="28235" y="35151"/>
                    <a:pt x="28235" y="35151"/>
                    <a:pt x="28235" y="35151"/>
                  </a:cubicBezTo>
                  <a:cubicBezTo>
                    <a:pt x="28739" y="34545"/>
                    <a:pt x="28739" y="34545"/>
                    <a:pt x="29243" y="34545"/>
                  </a:cubicBezTo>
                  <a:cubicBezTo>
                    <a:pt x="29243" y="34545"/>
                    <a:pt x="29747" y="35151"/>
                    <a:pt x="29747" y="35151"/>
                  </a:cubicBezTo>
                  <a:cubicBezTo>
                    <a:pt x="29747" y="35757"/>
                    <a:pt x="29747" y="35757"/>
                    <a:pt x="29747" y="35757"/>
                  </a:cubicBezTo>
                  <a:cubicBezTo>
                    <a:pt x="29747" y="35757"/>
                    <a:pt x="29747" y="36363"/>
                    <a:pt x="29747" y="36363"/>
                  </a:cubicBezTo>
                  <a:cubicBezTo>
                    <a:pt x="30252" y="36969"/>
                    <a:pt x="30756" y="36969"/>
                    <a:pt x="30756" y="36969"/>
                  </a:cubicBezTo>
                  <a:cubicBezTo>
                    <a:pt x="30756" y="36969"/>
                    <a:pt x="30756" y="36969"/>
                    <a:pt x="30756" y="37575"/>
                  </a:cubicBezTo>
                  <a:cubicBezTo>
                    <a:pt x="31260" y="38181"/>
                    <a:pt x="32268" y="38787"/>
                    <a:pt x="32268" y="38787"/>
                  </a:cubicBezTo>
                  <a:cubicBezTo>
                    <a:pt x="32268" y="38787"/>
                    <a:pt x="30756" y="38181"/>
                    <a:pt x="30756" y="38181"/>
                  </a:cubicBezTo>
                  <a:cubicBezTo>
                    <a:pt x="30252" y="38181"/>
                    <a:pt x="29243" y="38181"/>
                    <a:pt x="29243" y="38181"/>
                  </a:cubicBezTo>
                  <a:cubicBezTo>
                    <a:pt x="28739" y="38181"/>
                    <a:pt x="27731" y="38181"/>
                    <a:pt x="27731" y="38181"/>
                  </a:cubicBezTo>
                  <a:cubicBezTo>
                    <a:pt x="26218" y="38787"/>
                    <a:pt x="26218" y="38787"/>
                    <a:pt x="26218" y="38787"/>
                  </a:cubicBezTo>
                  <a:cubicBezTo>
                    <a:pt x="26218" y="38787"/>
                    <a:pt x="25210" y="39393"/>
                    <a:pt x="24705" y="39393"/>
                  </a:cubicBezTo>
                  <a:cubicBezTo>
                    <a:pt x="24705" y="39393"/>
                    <a:pt x="24201" y="39393"/>
                    <a:pt x="23697" y="39393"/>
                  </a:cubicBezTo>
                  <a:cubicBezTo>
                    <a:pt x="23697" y="40000"/>
                    <a:pt x="23193" y="40000"/>
                    <a:pt x="22689" y="40000"/>
                  </a:cubicBezTo>
                  <a:cubicBezTo>
                    <a:pt x="22689" y="40000"/>
                    <a:pt x="21680" y="40000"/>
                    <a:pt x="21176" y="40000"/>
                  </a:cubicBezTo>
                  <a:cubicBezTo>
                    <a:pt x="21176" y="40000"/>
                    <a:pt x="20672" y="40000"/>
                    <a:pt x="20672" y="40000"/>
                  </a:cubicBezTo>
                  <a:cubicBezTo>
                    <a:pt x="19159" y="40606"/>
                    <a:pt x="19159" y="40606"/>
                    <a:pt x="19159" y="40606"/>
                  </a:cubicBezTo>
                  <a:cubicBezTo>
                    <a:pt x="19663" y="41212"/>
                    <a:pt x="19663" y="41212"/>
                    <a:pt x="19663" y="41212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1176" y="41818"/>
                    <a:pt x="21680" y="42424"/>
                    <a:pt x="21680" y="42424"/>
                  </a:cubicBezTo>
                  <a:cubicBezTo>
                    <a:pt x="21680" y="42424"/>
                    <a:pt x="22184" y="43030"/>
                    <a:pt x="22689" y="43636"/>
                  </a:cubicBezTo>
                  <a:cubicBezTo>
                    <a:pt x="22689" y="43636"/>
                    <a:pt x="23193" y="44242"/>
                    <a:pt x="23193" y="44242"/>
                  </a:cubicBezTo>
                  <a:lnTo>
                    <a:pt x="24201" y="44848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6" name="Shape 2043">
              <a:extLst>
                <a:ext uri="{FF2B5EF4-FFF2-40B4-BE49-F238E27FC236}">
                  <a16:creationId xmlns:a16="http://schemas.microsoft.com/office/drawing/2014/main" id="{4DDD8FC6-76DC-45D9-AF9C-3F11C22325EB}"/>
                </a:ext>
              </a:extLst>
            </p:cNvPr>
            <p:cNvSpPr/>
            <p:nvPr/>
          </p:nvSpPr>
          <p:spPr>
            <a:xfrm>
              <a:off x="5322812" y="2251718"/>
              <a:ext cx="802583" cy="65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7" name="Shape 2044">
              <a:extLst>
                <a:ext uri="{FF2B5EF4-FFF2-40B4-BE49-F238E27FC236}">
                  <a16:creationId xmlns:a16="http://schemas.microsoft.com/office/drawing/2014/main" id="{FAD7867D-D03D-4FB1-A853-CC55821B6C80}"/>
                </a:ext>
              </a:extLst>
            </p:cNvPr>
            <p:cNvSpPr/>
            <p:nvPr/>
          </p:nvSpPr>
          <p:spPr>
            <a:xfrm>
              <a:off x="3482366" y="2092972"/>
              <a:ext cx="378203" cy="415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8" name="Shape 2045">
              <a:extLst>
                <a:ext uri="{FF2B5EF4-FFF2-40B4-BE49-F238E27FC236}">
                  <a16:creationId xmlns:a16="http://schemas.microsoft.com/office/drawing/2014/main" id="{3410B32F-1928-4FBD-8D00-7E4EB6AC4040}"/>
                </a:ext>
              </a:extLst>
            </p:cNvPr>
            <p:cNvSpPr/>
            <p:nvPr/>
          </p:nvSpPr>
          <p:spPr>
            <a:xfrm>
              <a:off x="3117355" y="3610126"/>
              <a:ext cx="405690" cy="6136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9" name="Shape 2046">
              <a:extLst>
                <a:ext uri="{FF2B5EF4-FFF2-40B4-BE49-F238E27FC236}">
                  <a16:creationId xmlns:a16="http://schemas.microsoft.com/office/drawing/2014/main" id="{EDC9395C-BCE6-4BC7-AE0E-0D8E184F2E3B}"/>
                </a:ext>
              </a:extLst>
            </p:cNvPr>
            <p:cNvSpPr/>
            <p:nvPr/>
          </p:nvSpPr>
          <p:spPr>
            <a:xfrm>
              <a:off x="4704932" y="2283682"/>
              <a:ext cx="711330" cy="9130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solidFill>
              <a:srgbClr val="E4032D">
                <a:alpha val="60000"/>
              </a:srgb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0" name="Shape 2047">
              <a:extLst>
                <a:ext uri="{FF2B5EF4-FFF2-40B4-BE49-F238E27FC236}">
                  <a16:creationId xmlns:a16="http://schemas.microsoft.com/office/drawing/2014/main" id="{F44AE63A-D85E-42E9-9719-889F1338A5D6}"/>
                </a:ext>
              </a:extLst>
            </p:cNvPr>
            <p:cNvSpPr/>
            <p:nvPr/>
          </p:nvSpPr>
          <p:spPr>
            <a:xfrm>
              <a:off x="4736816" y="3211660"/>
              <a:ext cx="1121418" cy="1240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1" name="Shape 2048">
              <a:extLst>
                <a:ext uri="{FF2B5EF4-FFF2-40B4-BE49-F238E27FC236}">
                  <a16:creationId xmlns:a16="http://schemas.microsoft.com/office/drawing/2014/main" id="{C70BEB92-9274-452F-BE1E-39ADDA3610CB}"/>
                </a:ext>
              </a:extLst>
            </p:cNvPr>
            <p:cNvSpPr/>
            <p:nvPr/>
          </p:nvSpPr>
          <p:spPr>
            <a:xfrm>
              <a:off x="5904410" y="2909082"/>
              <a:ext cx="841064" cy="588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solidFill>
              <a:srgbClr val="FCE5EA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 dirty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2" name="Shape 2049">
              <a:extLst>
                <a:ext uri="{FF2B5EF4-FFF2-40B4-BE49-F238E27FC236}">
                  <a16:creationId xmlns:a16="http://schemas.microsoft.com/office/drawing/2014/main" id="{930878DF-69C4-4FB0-96BF-29B7EB4A8A26}"/>
                </a:ext>
              </a:extLst>
            </p:cNvPr>
            <p:cNvSpPr/>
            <p:nvPr/>
          </p:nvSpPr>
          <p:spPr>
            <a:xfrm>
              <a:off x="6015453" y="2278355"/>
              <a:ext cx="1400673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3" name="Shape 2050">
              <a:extLst>
                <a:ext uri="{FF2B5EF4-FFF2-40B4-BE49-F238E27FC236}">
                  <a16:creationId xmlns:a16="http://schemas.microsoft.com/office/drawing/2014/main" id="{A678B777-5EB3-45BB-8781-F505D14F960C}"/>
                </a:ext>
              </a:extLst>
            </p:cNvPr>
            <p:cNvSpPr/>
            <p:nvPr/>
          </p:nvSpPr>
          <p:spPr>
            <a:xfrm>
              <a:off x="5078737" y="538527"/>
              <a:ext cx="643166" cy="16940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Shape 2051">
              <a:extLst>
                <a:ext uri="{FF2B5EF4-FFF2-40B4-BE49-F238E27FC236}">
                  <a16:creationId xmlns:a16="http://schemas.microsoft.com/office/drawing/2014/main" id="{BAB61DC9-1083-4D6C-AC5F-449E57CF7E5A}"/>
                </a:ext>
              </a:extLst>
            </p:cNvPr>
            <p:cNvSpPr/>
            <p:nvPr/>
          </p:nvSpPr>
          <p:spPr>
            <a:xfrm>
              <a:off x="4686242" y="235947"/>
              <a:ext cx="1226963" cy="1680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5" name="Shape 2052">
              <a:extLst>
                <a:ext uri="{FF2B5EF4-FFF2-40B4-BE49-F238E27FC236}">
                  <a16:creationId xmlns:a16="http://schemas.microsoft.com/office/drawing/2014/main" id="{182D56A3-DCC2-4182-9300-AFA2CD7D56C8}"/>
                </a:ext>
              </a:extLst>
            </p:cNvPr>
            <p:cNvSpPr/>
            <p:nvPr/>
          </p:nvSpPr>
          <p:spPr>
            <a:xfrm>
              <a:off x="5828550" y="-33602"/>
              <a:ext cx="3373052" cy="33006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322" y="88091"/>
                  </a:moveTo>
                  <a:cubicBezTo>
                    <a:pt x="36673" y="88251"/>
                    <a:pt x="36673" y="88251"/>
                    <a:pt x="36673" y="88251"/>
                  </a:cubicBezTo>
                  <a:cubicBezTo>
                    <a:pt x="36673" y="88251"/>
                    <a:pt x="36267" y="88653"/>
                    <a:pt x="36267" y="88492"/>
                  </a:cubicBezTo>
                  <a:cubicBezTo>
                    <a:pt x="36186" y="88332"/>
                    <a:pt x="36348" y="88010"/>
                    <a:pt x="36348" y="87849"/>
                  </a:cubicBezTo>
                  <a:cubicBezTo>
                    <a:pt x="36267" y="87769"/>
                    <a:pt x="35862" y="88010"/>
                    <a:pt x="35943" y="87689"/>
                  </a:cubicBezTo>
                  <a:cubicBezTo>
                    <a:pt x="36024" y="87528"/>
                    <a:pt x="35943" y="87287"/>
                    <a:pt x="35862" y="87206"/>
                  </a:cubicBezTo>
                  <a:cubicBezTo>
                    <a:pt x="35699" y="87046"/>
                    <a:pt x="35212" y="87046"/>
                    <a:pt x="35375" y="86724"/>
                  </a:cubicBezTo>
                  <a:cubicBezTo>
                    <a:pt x="35537" y="86483"/>
                    <a:pt x="35943" y="86322"/>
                    <a:pt x="35943" y="86322"/>
                  </a:cubicBezTo>
                  <a:cubicBezTo>
                    <a:pt x="35943" y="86162"/>
                    <a:pt x="35943" y="86162"/>
                    <a:pt x="35943" y="86162"/>
                  </a:cubicBezTo>
                  <a:cubicBezTo>
                    <a:pt x="35618" y="85840"/>
                    <a:pt x="35618" y="85840"/>
                    <a:pt x="35618" y="85840"/>
                  </a:cubicBezTo>
                  <a:cubicBezTo>
                    <a:pt x="34726" y="85438"/>
                    <a:pt x="34726" y="85438"/>
                    <a:pt x="34726" y="85438"/>
                  </a:cubicBezTo>
                  <a:cubicBezTo>
                    <a:pt x="34726" y="85438"/>
                    <a:pt x="34645" y="84956"/>
                    <a:pt x="34482" y="84956"/>
                  </a:cubicBezTo>
                  <a:cubicBezTo>
                    <a:pt x="34401" y="84876"/>
                    <a:pt x="34158" y="84634"/>
                    <a:pt x="34158" y="84634"/>
                  </a:cubicBezTo>
                  <a:cubicBezTo>
                    <a:pt x="34158" y="84634"/>
                    <a:pt x="33914" y="84313"/>
                    <a:pt x="33590" y="84233"/>
                  </a:cubicBezTo>
                  <a:cubicBezTo>
                    <a:pt x="33265" y="84072"/>
                    <a:pt x="33022" y="84795"/>
                    <a:pt x="33022" y="84795"/>
                  </a:cubicBezTo>
                  <a:cubicBezTo>
                    <a:pt x="32697" y="84474"/>
                    <a:pt x="32697" y="84474"/>
                    <a:pt x="32697" y="84474"/>
                  </a:cubicBezTo>
                  <a:cubicBezTo>
                    <a:pt x="32048" y="84715"/>
                    <a:pt x="32048" y="84715"/>
                    <a:pt x="32048" y="84715"/>
                  </a:cubicBezTo>
                  <a:cubicBezTo>
                    <a:pt x="31561" y="85438"/>
                    <a:pt x="31561" y="85438"/>
                    <a:pt x="31561" y="85438"/>
                  </a:cubicBezTo>
                  <a:cubicBezTo>
                    <a:pt x="31237" y="85519"/>
                    <a:pt x="31237" y="85519"/>
                    <a:pt x="31237" y="85519"/>
                  </a:cubicBezTo>
                  <a:cubicBezTo>
                    <a:pt x="30750" y="85599"/>
                    <a:pt x="30750" y="85599"/>
                    <a:pt x="30750" y="85599"/>
                  </a:cubicBezTo>
                  <a:cubicBezTo>
                    <a:pt x="30020" y="85760"/>
                    <a:pt x="30020" y="85760"/>
                    <a:pt x="30020" y="85760"/>
                  </a:cubicBezTo>
                  <a:cubicBezTo>
                    <a:pt x="29858" y="86242"/>
                    <a:pt x="29858" y="86242"/>
                    <a:pt x="29858" y="86242"/>
                  </a:cubicBezTo>
                  <a:cubicBezTo>
                    <a:pt x="29939" y="86724"/>
                    <a:pt x="29939" y="86724"/>
                    <a:pt x="29939" y="86724"/>
                  </a:cubicBezTo>
                  <a:cubicBezTo>
                    <a:pt x="29533" y="87046"/>
                    <a:pt x="29533" y="87046"/>
                    <a:pt x="29533" y="87046"/>
                  </a:cubicBezTo>
                  <a:cubicBezTo>
                    <a:pt x="28559" y="86965"/>
                    <a:pt x="28559" y="86965"/>
                    <a:pt x="28559" y="86965"/>
                  </a:cubicBezTo>
                  <a:cubicBezTo>
                    <a:pt x="28722" y="86965"/>
                    <a:pt x="28722" y="86965"/>
                    <a:pt x="28722" y="86965"/>
                  </a:cubicBezTo>
                  <a:cubicBezTo>
                    <a:pt x="28154" y="86644"/>
                    <a:pt x="28154" y="86644"/>
                    <a:pt x="28154" y="86644"/>
                  </a:cubicBezTo>
                  <a:cubicBezTo>
                    <a:pt x="28154" y="86403"/>
                    <a:pt x="28154" y="86403"/>
                    <a:pt x="28154" y="86403"/>
                  </a:cubicBezTo>
                  <a:cubicBezTo>
                    <a:pt x="27829" y="86403"/>
                    <a:pt x="27829" y="86403"/>
                    <a:pt x="27829" y="86403"/>
                  </a:cubicBezTo>
                  <a:cubicBezTo>
                    <a:pt x="27586" y="86322"/>
                    <a:pt x="27586" y="86322"/>
                    <a:pt x="27586" y="86322"/>
                  </a:cubicBezTo>
                  <a:cubicBezTo>
                    <a:pt x="27748" y="86162"/>
                    <a:pt x="27748" y="86162"/>
                    <a:pt x="27748" y="86162"/>
                  </a:cubicBezTo>
                  <a:cubicBezTo>
                    <a:pt x="27586" y="85920"/>
                    <a:pt x="27586" y="85920"/>
                    <a:pt x="27586" y="85920"/>
                  </a:cubicBezTo>
                  <a:cubicBezTo>
                    <a:pt x="27342" y="85438"/>
                    <a:pt x="27342" y="85438"/>
                    <a:pt x="27342" y="85438"/>
                  </a:cubicBezTo>
                  <a:cubicBezTo>
                    <a:pt x="27505" y="85277"/>
                    <a:pt x="27505" y="85277"/>
                    <a:pt x="27505" y="85277"/>
                  </a:cubicBezTo>
                  <a:cubicBezTo>
                    <a:pt x="27180" y="85117"/>
                    <a:pt x="27180" y="85117"/>
                    <a:pt x="27180" y="85117"/>
                  </a:cubicBezTo>
                  <a:cubicBezTo>
                    <a:pt x="27018" y="84956"/>
                    <a:pt x="27018" y="84956"/>
                    <a:pt x="27018" y="84956"/>
                  </a:cubicBezTo>
                  <a:cubicBezTo>
                    <a:pt x="27180" y="84634"/>
                    <a:pt x="27180" y="84634"/>
                    <a:pt x="27180" y="84634"/>
                  </a:cubicBezTo>
                  <a:cubicBezTo>
                    <a:pt x="27018" y="84393"/>
                    <a:pt x="27018" y="84393"/>
                    <a:pt x="27018" y="84393"/>
                  </a:cubicBezTo>
                  <a:cubicBezTo>
                    <a:pt x="26774" y="84072"/>
                    <a:pt x="26774" y="84072"/>
                    <a:pt x="26774" y="84072"/>
                  </a:cubicBezTo>
                  <a:cubicBezTo>
                    <a:pt x="26369" y="83991"/>
                    <a:pt x="26369" y="83991"/>
                    <a:pt x="26369" y="83991"/>
                  </a:cubicBezTo>
                  <a:cubicBezTo>
                    <a:pt x="26044" y="83750"/>
                    <a:pt x="26044" y="83750"/>
                    <a:pt x="26044" y="83750"/>
                  </a:cubicBezTo>
                  <a:cubicBezTo>
                    <a:pt x="26044" y="83509"/>
                    <a:pt x="26044" y="83509"/>
                    <a:pt x="26044" y="83509"/>
                  </a:cubicBezTo>
                  <a:cubicBezTo>
                    <a:pt x="26206" y="82947"/>
                    <a:pt x="26206" y="82947"/>
                    <a:pt x="26206" y="82947"/>
                  </a:cubicBezTo>
                  <a:cubicBezTo>
                    <a:pt x="26206" y="82947"/>
                    <a:pt x="26206" y="82866"/>
                    <a:pt x="26531" y="82705"/>
                  </a:cubicBezTo>
                  <a:cubicBezTo>
                    <a:pt x="26855" y="82625"/>
                    <a:pt x="26937" y="82705"/>
                    <a:pt x="26937" y="82705"/>
                  </a:cubicBezTo>
                  <a:cubicBezTo>
                    <a:pt x="27423" y="82866"/>
                    <a:pt x="27423" y="82866"/>
                    <a:pt x="27423" y="82866"/>
                  </a:cubicBezTo>
                  <a:cubicBezTo>
                    <a:pt x="27991" y="82705"/>
                    <a:pt x="27991" y="82705"/>
                    <a:pt x="27991" y="82705"/>
                  </a:cubicBezTo>
                  <a:cubicBezTo>
                    <a:pt x="27991" y="82705"/>
                    <a:pt x="28559" y="82223"/>
                    <a:pt x="28640" y="82143"/>
                  </a:cubicBezTo>
                  <a:cubicBezTo>
                    <a:pt x="28803" y="82062"/>
                    <a:pt x="28640" y="81661"/>
                    <a:pt x="28640" y="81661"/>
                  </a:cubicBezTo>
                  <a:cubicBezTo>
                    <a:pt x="28965" y="81580"/>
                    <a:pt x="28965" y="81580"/>
                    <a:pt x="28965" y="81580"/>
                  </a:cubicBezTo>
                  <a:cubicBezTo>
                    <a:pt x="29127" y="81339"/>
                    <a:pt x="29127" y="81339"/>
                    <a:pt x="29127" y="81339"/>
                  </a:cubicBezTo>
                  <a:cubicBezTo>
                    <a:pt x="29127" y="80857"/>
                    <a:pt x="29127" y="80857"/>
                    <a:pt x="29127" y="80857"/>
                  </a:cubicBezTo>
                  <a:cubicBezTo>
                    <a:pt x="28722" y="80696"/>
                    <a:pt x="28722" y="80696"/>
                    <a:pt x="28722" y="80696"/>
                  </a:cubicBezTo>
                  <a:cubicBezTo>
                    <a:pt x="28397" y="80616"/>
                    <a:pt x="28397" y="80616"/>
                    <a:pt x="28397" y="80616"/>
                  </a:cubicBezTo>
                  <a:cubicBezTo>
                    <a:pt x="28073" y="80375"/>
                    <a:pt x="28073" y="80375"/>
                    <a:pt x="28073" y="80375"/>
                  </a:cubicBezTo>
                  <a:cubicBezTo>
                    <a:pt x="28235" y="79973"/>
                    <a:pt x="28235" y="79973"/>
                    <a:pt x="28235" y="79973"/>
                  </a:cubicBezTo>
                  <a:cubicBezTo>
                    <a:pt x="27829" y="79973"/>
                    <a:pt x="27829" y="79973"/>
                    <a:pt x="27829" y="79973"/>
                  </a:cubicBezTo>
                  <a:cubicBezTo>
                    <a:pt x="27423" y="79892"/>
                    <a:pt x="27423" y="79892"/>
                    <a:pt x="27423" y="79892"/>
                  </a:cubicBezTo>
                  <a:cubicBezTo>
                    <a:pt x="27099" y="79812"/>
                    <a:pt x="27099" y="79812"/>
                    <a:pt x="27099" y="79812"/>
                  </a:cubicBezTo>
                  <a:cubicBezTo>
                    <a:pt x="26855" y="79892"/>
                    <a:pt x="26855" y="79892"/>
                    <a:pt x="26855" y="79892"/>
                  </a:cubicBezTo>
                  <a:cubicBezTo>
                    <a:pt x="26612" y="80133"/>
                    <a:pt x="26612" y="80133"/>
                    <a:pt x="26612" y="80133"/>
                  </a:cubicBezTo>
                  <a:cubicBezTo>
                    <a:pt x="26206" y="80133"/>
                    <a:pt x="26206" y="80133"/>
                    <a:pt x="26206" y="80133"/>
                  </a:cubicBezTo>
                  <a:cubicBezTo>
                    <a:pt x="26125" y="79410"/>
                    <a:pt x="26125" y="79410"/>
                    <a:pt x="26125" y="79410"/>
                  </a:cubicBezTo>
                  <a:cubicBezTo>
                    <a:pt x="25963" y="79089"/>
                    <a:pt x="25963" y="79089"/>
                    <a:pt x="25963" y="79089"/>
                  </a:cubicBezTo>
                  <a:cubicBezTo>
                    <a:pt x="25557" y="78928"/>
                    <a:pt x="25557" y="78928"/>
                    <a:pt x="25557" y="78928"/>
                  </a:cubicBezTo>
                  <a:cubicBezTo>
                    <a:pt x="24665" y="78767"/>
                    <a:pt x="24665" y="78767"/>
                    <a:pt x="24665" y="78767"/>
                  </a:cubicBezTo>
                  <a:cubicBezTo>
                    <a:pt x="24259" y="78204"/>
                    <a:pt x="24259" y="78204"/>
                    <a:pt x="24259" y="78204"/>
                  </a:cubicBezTo>
                  <a:cubicBezTo>
                    <a:pt x="24178" y="77963"/>
                    <a:pt x="24178" y="77963"/>
                    <a:pt x="24178" y="77963"/>
                  </a:cubicBezTo>
                  <a:cubicBezTo>
                    <a:pt x="24178" y="77963"/>
                    <a:pt x="24097" y="77963"/>
                    <a:pt x="23853" y="77883"/>
                  </a:cubicBezTo>
                  <a:cubicBezTo>
                    <a:pt x="23610" y="77883"/>
                    <a:pt x="23772" y="77642"/>
                    <a:pt x="23772" y="77642"/>
                  </a:cubicBezTo>
                  <a:cubicBezTo>
                    <a:pt x="23772" y="77240"/>
                    <a:pt x="23772" y="77240"/>
                    <a:pt x="23772" y="77240"/>
                  </a:cubicBezTo>
                  <a:cubicBezTo>
                    <a:pt x="23448" y="77240"/>
                    <a:pt x="23448" y="77240"/>
                    <a:pt x="23448" y="77240"/>
                  </a:cubicBezTo>
                  <a:cubicBezTo>
                    <a:pt x="23123" y="76918"/>
                    <a:pt x="23123" y="76918"/>
                    <a:pt x="23123" y="76918"/>
                  </a:cubicBezTo>
                  <a:cubicBezTo>
                    <a:pt x="22555" y="76758"/>
                    <a:pt x="22555" y="76758"/>
                    <a:pt x="22555" y="76758"/>
                  </a:cubicBezTo>
                  <a:cubicBezTo>
                    <a:pt x="22799" y="76115"/>
                    <a:pt x="22799" y="76115"/>
                    <a:pt x="22799" y="76115"/>
                  </a:cubicBezTo>
                  <a:cubicBezTo>
                    <a:pt x="22799" y="75874"/>
                    <a:pt x="22799" y="75874"/>
                    <a:pt x="22799" y="75874"/>
                  </a:cubicBezTo>
                  <a:cubicBezTo>
                    <a:pt x="22880" y="75472"/>
                    <a:pt x="22880" y="75472"/>
                    <a:pt x="22880" y="75472"/>
                  </a:cubicBezTo>
                  <a:cubicBezTo>
                    <a:pt x="22636" y="75231"/>
                    <a:pt x="22636" y="75231"/>
                    <a:pt x="22636" y="75231"/>
                  </a:cubicBezTo>
                  <a:cubicBezTo>
                    <a:pt x="22150" y="74909"/>
                    <a:pt x="22150" y="74909"/>
                    <a:pt x="22150" y="74909"/>
                  </a:cubicBezTo>
                  <a:cubicBezTo>
                    <a:pt x="22150" y="74668"/>
                    <a:pt x="22150" y="74668"/>
                    <a:pt x="22150" y="74668"/>
                  </a:cubicBezTo>
                  <a:cubicBezTo>
                    <a:pt x="22150" y="74427"/>
                    <a:pt x="22150" y="74427"/>
                    <a:pt x="22150" y="74427"/>
                  </a:cubicBezTo>
                  <a:cubicBezTo>
                    <a:pt x="22150" y="73784"/>
                    <a:pt x="22150" y="73784"/>
                    <a:pt x="22150" y="73784"/>
                  </a:cubicBezTo>
                  <a:cubicBezTo>
                    <a:pt x="21987" y="73462"/>
                    <a:pt x="21987" y="73462"/>
                    <a:pt x="21987" y="73462"/>
                  </a:cubicBezTo>
                  <a:cubicBezTo>
                    <a:pt x="21663" y="73623"/>
                    <a:pt x="21663" y="73623"/>
                    <a:pt x="21663" y="73623"/>
                  </a:cubicBezTo>
                  <a:cubicBezTo>
                    <a:pt x="21582" y="73462"/>
                    <a:pt x="21582" y="73462"/>
                    <a:pt x="21582" y="73462"/>
                  </a:cubicBezTo>
                  <a:cubicBezTo>
                    <a:pt x="21338" y="73543"/>
                    <a:pt x="21338" y="73543"/>
                    <a:pt x="21338" y="73543"/>
                  </a:cubicBezTo>
                  <a:cubicBezTo>
                    <a:pt x="21095" y="73382"/>
                    <a:pt x="21095" y="73382"/>
                    <a:pt x="21095" y="73382"/>
                  </a:cubicBezTo>
                  <a:cubicBezTo>
                    <a:pt x="20851" y="73141"/>
                    <a:pt x="20851" y="73141"/>
                    <a:pt x="20851" y="73141"/>
                  </a:cubicBezTo>
                  <a:cubicBezTo>
                    <a:pt x="20121" y="72980"/>
                    <a:pt x="20121" y="72980"/>
                    <a:pt x="20121" y="72980"/>
                  </a:cubicBezTo>
                  <a:cubicBezTo>
                    <a:pt x="20121" y="72980"/>
                    <a:pt x="19878" y="73060"/>
                    <a:pt x="19553" y="73141"/>
                  </a:cubicBezTo>
                  <a:cubicBezTo>
                    <a:pt x="19310" y="73221"/>
                    <a:pt x="19391" y="73302"/>
                    <a:pt x="19229" y="73302"/>
                  </a:cubicBezTo>
                  <a:cubicBezTo>
                    <a:pt x="19066" y="73382"/>
                    <a:pt x="18985" y="73543"/>
                    <a:pt x="18985" y="73703"/>
                  </a:cubicBezTo>
                  <a:cubicBezTo>
                    <a:pt x="18904" y="73864"/>
                    <a:pt x="18580" y="73945"/>
                    <a:pt x="18498" y="73945"/>
                  </a:cubicBezTo>
                  <a:cubicBezTo>
                    <a:pt x="18336" y="74025"/>
                    <a:pt x="18174" y="73784"/>
                    <a:pt x="18174" y="73784"/>
                  </a:cubicBezTo>
                  <a:cubicBezTo>
                    <a:pt x="18174" y="73543"/>
                    <a:pt x="18174" y="73543"/>
                    <a:pt x="18174" y="73543"/>
                  </a:cubicBezTo>
                  <a:cubicBezTo>
                    <a:pt x="18093" y="73060"/>
                    <a:pt x="18093" y="73060"/>
                    <a:pt x="18093" y="73060"/>
                  </a:cubicBezTo>
                  <a:cubicBezTo>
                    <a:pt x="17444" y="73060"/>
                    <a:pt x="17444" y="73060"/>
                    <a:pt x="17444" y="73060"/>
                  </a:cubicBezTo>
                  <a:cubicBezTo>
                    <a:pt x="16876" y="73221"/>
                    <a:pt x="16876" y="73221"/>
                    <a:pt x="16876" y="73221"/>
                  </a:cubicBezTo>
                  <a:cubicBezTo>
                    <a:pt x="16795" y="73382"/>
                    <a:pt x="16795" y="73382"/>
                    <a:pt x="16795" y="73382"/>
                  </a:cubicBezTo>
                  <a:cubicBezTo>
                    <a:pt x="16389" y="73382"/>
                    <a:pt x="16389" y="73382"/>
                    <a:pt x="16389" y="73382"/>
                  </a:cubicBezTo>
                  <a:cubicBezTo>
                    <a:pt x="16227" y="73060"/>
                    <a:pt x="16227" y="73060"/>
                    <a:pt x="16227" y="73060"/>
                  </a:cubicBezTo>
                  <a:cubicBezTo>
                    <a:pt x="15983" y="72980"/>
                    <a:pt x="15983" y="72980"/>
                    <a:pt x="15983" y="72980"/>
                  </a:cubicBezTo>
                  <a:cubicBezTo>
                    <a:pt x="15578" y="73141"/>
                    <a:pt x="15578" y="73141"/>
                    <a:pt x="15578" y="73141"/>
                  </a:cubicBezTo>
                  <a:cubicBezTo>
                    <a:pt x="15578" y="73141"/>
                    <a:pt x="15496" y="73302"/>
                    <a:pt x="15415" y="73302"/>
                  </a:cubicBezTo>
                  <a:cubicBezTo>
                    <a:pt x="15334" y="73382"/>
                    <a:pt x="15253" y="73302"/>
                    <a:pt x="15172" y="73302"/>
                  </a:cubicBezTo>
                  <a:cubicBezTo>
                    <a:pt x="15091" y="73302"/>
                    <a:pt x="14929" y="73221"/>
                    <a:pt x="14847" y="73141"/>
                  </a:cubicBezTo>
                  <a:cubicBezTo>
                    <a:pt x="14847" y="73060"/>
                    <a:pt x="14847" y="72980"/>
                    <a:pt x="14847" y="72900"/>
                  </a:cubicBezTo>
                  <a:cubicBezTo>
                    <a:pt x="14847" y="72819"/>
                    <a:pt x="14847" y="72659"/>
                    <a:pt x="14847" y="72659"/>
                  </a:cubicBezTo>
                  <a:cubicBezTo>
                    <a:pt x="14929" y="72257"/>
                    <a:pt x="14929" y="72257"/>
                    <a:pt x="14929" y="72257"/>
                  </a:cubicBezTo>
                  <a:cubicBezTo>
                    <a:pt x="14929" y="72257"/>
                    <a:pt x="14604" y="72016"/>
                    <a:pt x="14523" y="71935"/>
                  </a:cubicBezTo>
                  <a:cubicBezTo>
                    <a:pt x="14523" y="71774"/>
                    <a:pt x="14442" y="71533"/>
                    <a:pt x="14442" y="71533"/>
                  </a:cubicBezTo>
                  <a:cubicBezTo>
                    <a:pt x="14442" y="71533"/>
                    <a:pt x="14279" y="71453"/>
                    <a:pt x="14198" y="71373"/>
                  </a:cubicBezTo>
                  <a:cubicBezTo>
                    <a:pt x="14117" y="71373"/>
                    <a:pt x="14036" y="71292"/>
                    <a:pt x="14036" y="71292"/>
                  </a:cubicBezTo>
                  <a:cubicBezTo>
                    <a:pt x="14117" y="71051"/>
                    <a:pt x="14117" y="71051"/>
                    <a:pt x="14117" y="71051"/>
                  </a:cubicBezTo>
                  <a:cubicBezTo>
                    <a:pt x="13793" y="70890"/>
                    <a:pt x="13793" y="70890"/>
                    <a:pt x="13793" y="70890"/>
                  </a:cubicBezTo>
                  <a:cubicBezTo>
                    <a:pt x="13387" y="70569"/>
                    <a:pt x="13387" y="70569"/>
                    <a:pt x="13387" y="70569"/>
                  </a:cubicBezTo>
                  <a:cubicBezTo>
                    <a:pt x="13549" y="70328"/>
                    <a:pt x="13549" y="70328"/>
                    <a:pt x="13549" y="70328"/>
                  </a:cubicBezTo>
                  <a:cubicBezTo>
                    <a:pt x="13225" y="70087"/>
                    <a:pt x="13225" y="70087"/>
                    <a:pt x="13225" y="70087"/>
                  </a:cubicBezTo>
                  <a:cubicBezTo>
                    <a:pt x="12900" y="70328"/>
                    <a:pt x="12900" y="70328"/>
                    <a:pt x="12900" y="70328"/>
                  </a:cubicBezTo>
                  <a:cubicBezTo>
                    <a:pt x="12900" y="70006"/>
                    <a:pt x="12900" y="70006"/>
                    <a:pt x="12900" y="70006"/>
                  </a:cubicBezTo>
                  <a:cubicBezTo>
                    <a:pt x="12738" y="69363"/>
                    <a:pt x="12738" y="69363"/>
                    <a:pt x="12738" y="69363"/>
                  </a:cubicBezTo>
                  <a:cubicBezTo>
                    <a:pt x="12900" y="69122"/>
                    <a:pt x="12900" y="69122"/>
                    <a:pt x="12900" y="69122"/>
                  </a:cubicBezTo>
                  <a:cubicBezTo>
                    <a:pt x="12819" y="68318"/>
                    <a:pt x="12819" y="68318"/>
                    <a:pt x="12819" y="68318"/>
                  </a:cubicBezTo>
                  <a:cubicBezTo>
                    <a:pt x="12819" y="68318"/>
                    <a:pt x="12657" y="68238"/>
                    <a:pt x="12576" y="68238"/>
                  </a:cubicBezTo>
                  <a:cubicBezTo>
                    <a:pt x="12494" y="68238"/>
                    <a:pt x="12251" y="68077"/>
                    <a:pt x="12251" y="68077"/>
                  </a:cubicBezTo>
                  <a:cubicBezTo>
                    <a:pt x="11926" y="67997"/>
                    <a:pt x="11926" y="67997"/>
                    <a:pt x="11926" y="67997"/>
                  </a:cubicBezTo>
                  <a:cubicBezTo>
                    <a:pt x="11926" y="67756"/>
                    <a:pt x="11926" y="67756"/>
                    <a:pt x="11926" y="67756"/>
                  </a:cubicBezTo>
                  <a:cubicBezTo>
                    <a:pt x="11683" y="67515"/>
                    <a:pt x="11683" y="67515"/>
                    <a:pt x="11683" y="67515"/>
                  </a:cubicBezTo>
                  <a:cubicBezTo>
                    <a:pt x="11440" y="67595"/>
                    <a:pt x="11440" y="67595"/>
                    <a:pt x="11440" y="67595"/>
                  </a:cubicBezTo>
                  <a:cubicBezTo>
                    <a:pt x="11440" y="67595"/>
                    <a:pt x="11359" y="67595"/>
                    <a:pt x="11359" y="67515"/>
                  </a:cubicBezTo>
                  <a:cubicBezTo>
                    <a:pt x="11359" y="67434"/>
                    <a:pt x="11196" y="67113"/>
                    <a:pt x="11196" y="67113"/>
                  </a:cubicBezTo>
                  <a:cubicBezTo>
                    <a:pt x="11440" y="66872"/>
                    <a:pt x="11440" y="66872"/>
                    <a:pt x="11440" y="66872"/>
                  </a:cubicBezTo>
                  <a:cubicBezTo>
                    <a:pt x="11440" y="66872"/>
                    <a:pt x="11440" y="66550"/>
                    <a:pt x="11440" y="66470"/>
                  </a:cubicBezTo>
                  <a:cubicBezTo>
                    <a:pt x="11440" y="66309"/>
                    <a:pt x="11845" y="66309"/>
                    <a:pt x="11845" y="66309"/>
                  </a:cubicBezTo>
                  <a:cubicBezTo>
                    <a:pt x="12008" y="66229"/>
                    <a:pt x="12008" y="66229"/>
                    <a:pt x="12008" y="66229"/>
                  </a:cubicBezTo>
                  <a:cubicBezTo>
                    <a:pt x="12089" y="65907"/>
                    <a:pt x="12089" y="65907"/>
                    <a:pt x="12089" y="65907"/>
                  </a:cubicBezTo>
                  <a:cubicBezTo>
                    <a:pt x="12089" y="65907"/>
                    <a:pt x="11845" y="65907"/>
                    <a:pt x="11683" y="65746"/>
                  </a:cubicBezTo>
                  <a:cubicBezTo>
                    <a:pt x="11602" y="65586"/>
                    <a:pt x="11683" y="65746"/>
                    <a:pt x="11683" y="65666"/>
                  </a:cubicBezTo>
                  <a:cubicBezTo>
                    <a:pt x="11683" y="65586"/>
                    <a:pt x="11602" y="65666"/>
                    <a:pt x="11602" y="65666"/>
                  </a:cubicBezTo>
                  <a:cubicBezTo>
                    <a:pt x="11602" y="65666"/>
                    <a:pt x="11521" y="65586"/>
                    <a:pt x="11521" y="65505"/>
                  </a:cubicBezTo>
                  <a:cubicBezTo>
                    <a:pt x="11521" y="65425"/>
                    <a:pt x="11521" y="65264"/>
                    <a:pt x="11440" y="65184"/>
                  </a:cubicBezTo>
                  <a:cubicBezTo>
                    <a:pt x="11359" y="65103"/>
                    <a:pt x="11196" y="65023"/>
                    <a:pt x="11196" y="65023"/>
                  </a:cubicBezTo>
                  <a:cubicBezTo>
                    <a:pt x="11115" y="64943"/>
                    <a:pt x="11115" y="65023"/>
                    <a:pt x="10953" y="64862"/>
                  </a:cubicBezTo>
                  <a:cubicBezTo>
                    <a:pt x="10872" y="64701"/>
                    <a:pt x="10872" y="64621"/>
                    <a:pt x="10872" y="64621"/>
                  </a:cubicBezTo>
                  <a:cubicBezTo>
                    <a:pt x="10628" y="64460"/>
                    <a:pt x="10791" y="64058"/>
                    <a:pt x="10628" y="63898"/>
                  </a:cubicBezTo>
                  <a:cubicBezTo>
                    <a:pt x="10304" y="63576"/>
                    <a:pt x="10304" y="63014"/>
                    <a:pt x="10141" y="62853"/>
                  </a:cubicBezTo>
                  <a:cubicBezTo>
                    <a:pt x="9898" y="62451"/>
                    <a:pt x="10060" y="62371"/>
                    <a:pt x="10141" y="62129"/>
                  </a:cubicBezTo>
                  <a:cubicBezTo>
                    <a:pt x="10223" y="61647"/>
                    <a:pt x="10466" y="61245"/>
                    <a:pt x="10547" y="60442"/>
                  </a:cubicBezTo>
                  <a:cubicBezTo>
                    <a:pt x="10547" y="59879"/>
                    <a:pt x="10547" y="59879"/>
                    <a:pt x="10547" y="59879"/>
                  </a:cubicBezTo>
                  <a:cubicBezTo>
                    <a:pt x="10953" y="59557"/>
                    <a:pt x="10953" y="59557"/>
                    <a:pt x="10953" y="59557"/>
                  </a:cubicBezTo>
                  <a:cubicBezTo>
                    <a:pt x="10953" y="59397"/>
                    <a:pt x="10953" y="59397"/>
                    <a:pt x="10953" y="59397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075"/>
                    <a:pt x="10547" y="59075"/>
                    <a:pt x="10547" y="59075"/>
                  </a:cubicBezTo>
                  <a:cubicBezTo>
                    <a:pt x="10304" y="58191"/>
                    <a:pt x="10304" y="58191"/>
                    <a:pt x="10304" y="58191"/>
                  </a:cubicBezTo>
                  <a:cubicBezTo>
                    <a:pt x="10385" y="57789"/>
                    <a:pt x="10385" y="57789"/>
                    <a:pt x="10385" y="57789"/>
                  </a:cubicBezTo>
                  <a:cubicBezTo>
                    <a:pt x="10628" y="58030"/>
                    <a:pt x="10628" y="58030"/>
                    <a:pt x="10628" y="58030"/>
                  </a:cubicBezTo>
                  <a:cubicBezTo>
                    <a:pt x="10872" y="58111"/>
                    <a:pt x="10872" y="58111"/>
                    <a:pt x="10872" y="58111"/>
                  </a:cubicBezTo>
                  <a:cubicBezTo>
                    <a:pt x="11115" y="57870"/>
                    <a:pt x="11115" y="57870"/>
                    <a:pt x="11115" y="57870"/>
                  </a:cubicBezTo>
                  <a:cubicBezTo>
                    <a:pt x="11034" y="57468"/>
                    <a:pt x="11034" y="57468"/>
                    <a:pt x="11034" y="57468"/>
                  </a:cubicBezTo>
                  <a:cubicBezTo>
                    <a:pt x="11034" y="57468"/>
                    <a:pt x="11115" y="57227"/>
                    <a:pt x="11196" y="57227"/>
                  </a:cubicBezTo>
                  <a:cubicBezTo>
                    <a:pt x="11277" y="57307"/>
                    <a:pt x="11764" y="57307"/>
                    <a:pt x="11764" y="57307"/>
                  </a:cubicBezTo>
                  <a:cubicBezTo>
                    <a:pt x="12008" y="57066"/>
                    <a:pt x="12008" y="57066"/>
                    <a:pt x="12008" y="57066"/>
                  </a:cubicBezTo>
                  <a:cubicBezTo>
                    <a:pt x="12008" y="56584"/>
                    <a:pt x="12008" y="56584"/>
                    <a:pt x="12008" y="56584"/>
                  </a:cubicBezTo>
                  <a:cubicBezTo>
                    <a:pt x="12251" y="56262"/>
                    <a:pt x="12251" y="56262"/>
                    <a:pt x="12251" y="56262"/>
                  </a:cubicBezTo>
                  <a:cubicBezTo>
                    <a:pt x="12738" y="56182"/>
                    <a:pt x="12738" y="56182"/>
                    <a:pt x="12738" y="56182"/>
                  </a:cubicBezTo>
                  <a:cubicBezTo>
                    <a:pt x="12738" y="56182"/>
                    <a:pt x="13630" y="56182"/>
                    <a:pt x="13711" y="56262"/>
                  </a:cubicBezTo>
                  <a:cubicBezTo>
                    <a:pt x="13793" y="56262"/>
                    <a:pt x="14198" y="56262"/>
                    <a:pt x="14279" y="56262"/>
                  </a:cubicBezTo>
                  <a:cubicBezTo>
                    <a:pt x="14361" y="56262"/>
                    <a:pt x="14847" y="56262"/>
                    <a:pt x="14847" y="56262"/>
                  </a:cubicBezTo>
                  <a:cubicBezTo>
                    <a:pt x="15010" y="55941"/>
                    <a:pt x="15010" y="55941"/>
                    <a:pt x="15010" y="55941"/>
                  </a:cubicBezTo>
                  <a:cubicBezTo>
                    <a:pt x="14361" y="55780"/>
                    <a:pt x="14361" y="55780"/>
                    <a:pt x="14361" y="55780"/>
                  </a:cubicBezTo>
                  <a:cubicBezTo>
                    <a:pt x="13874" y="55699"/>
                    <a:pt x="13874" y="55699"/>
                    <a:pt x="13874" y="55699"/>
                  </a:cubicBezTo>
                  <a:cubicBezTo>
                    <a:pt x="13630" y="55298"/>
                    <a:pt x="13630" y="55298"/>
                    <a:pt x="13630" y="55298"/>
                  </a:cubicBezTo>
                  <a:cubicBezTo>
                    <a:pt x="13144" y="55298"/>
                    <a:pt x="13144" y="55298"/>
                    <a:pt x="13144" y="55298"/>
                  </a:cubicBezTo>
                  <a:cubicBezTo>
                    <a:pt x="12494" y="55458"/>
                    <a:pt x="12494" y="55458"/>
                    <a:pt x="12494" y="55458"/>
                  </a:cubicBezTo>
                  <a:cubicBezTo>
                    <a:pt x="12089" y="55539"/>
                    <a:pt x="12089" y="55539"/>
                    <a:pt x="12089" y="55539"/>
                  </a:cubicBezTo>
                  <a:cubicBezTo>
                    <a:pt x="11521" y="55458"/>
                    <a:pt x="11521" y="55458"/>
                    <a:pt x="11521" y="55458"/>
                  </a:cubicBezTo>
                  <a:cubicBezTo>
                    <a:pt x="11359" y="55217"/>
                    <a:pt x="11359" y="55217"/>
                    <a:pt x="11359" y="55217"/>
                  </a:cubicBezTo>
                  <a:cubicBezTo>
                    <a:pt x="11359" y="55217"/>
                    <a:pt x="10953" y="55137"/>
                    <a:pt x="10872" y="55137"/>
                  </a:cubicBezTo>
                  <a:cubicBezTo>
                    <a:pt x="10791" y="55137"/>
                    <a:pt x="10709" y="55137"/>
                    <a:pt x="10628" y="55056"/>
                  </a:cubicBezTo>
                  <a:cubicBezTo>
                    <a:pt x="10466" y="55056"/>
                    <a:pt x="10223" y="54494"/>
                    <a:pt x="10223" y="54494"/>
                  </a:cubicBezTo>
                  <a:cubicBezTo>
                    <a:pt x="10223" y="54172"/>
                    <a:pt x="10223" y="54172"/>
                    <a:pt x="10223" y="54172"/>
                  </a:cubicBezTo>
                  <a:cubicBezTo>
                    <a:pt x="10466" y="54494"/>
                    <a:pt x="10466" y="54494"/>
                    <a:pt x="10466" y="54494"/>
                  </a:cubicBezTo>
                  <a:cubicBezTo>
                    <a:pt x="10466" y="54494"/>
                    <a:pt x="10628" y="54574"/>
                    <a:pt x="10628" y="54494"/>
                  </a:cubicBezTo>
                  <a:cubicBezTo>
                    <a:pt x="10628" y="54413"/>
                    <a:pt x="10547" y="53931"/>
                    <a:pt x="10547" y="53931"/>
                  </a:cubicBezTo>
                  <a:cubicBezTo>
                    <a:pt x="10547" y="53931"/>
                    <a:pt x="10628" y="53449"/>
                    <a:pt x="10385" y="53529"/>
                  </a:cubicBezTo>
                  <a:cubicBezTo>
                    <a:pt x="10141" y="53610"/>
                    <a:pt x="9898" y="53770"/>
                    <a:pt x="9898" y="53931"/>
                  </a:cubicBezTo>
                  <a:cubicBezTo>
                    <a:pt x="9898" y="54012"/>
                    <a:pt x="9736" y="54253"/>
                    <a:pt x="9736" y="54413"/>
                  </a:cubicBezTo>
                  <a:cubicBezTo>
                    <a:pt x="9655" y="54494"/>
                    <a:pt x="9574" y="54574"/>
                    <a:pt x="9492" y="54655"/>
                  </a:cubicBezTo>
                  <a:cubicBezTo>
                    <a:pt x="9411" y="54735"/>
                    <a:pt x="9006" y="54815"/>
                    <a:pt x="9006" y="54815"/>
                  </a:cubicBezTo>
                  <a:cubicBezTo>
                    <a:pt x="8681" y="54815"/>
                    <a:pt x="8681" y="54815"/>
                    <a:pt x="8681" y="54815"/>
                  </a:cubicBezTo>
                  <a:cubicBezTo>
                    <a:pt x="8924" y="54494"/>
                    <a:pt x="8924" y="54494"/>
                    <a:pt x="8924" y="54494"/>
                  </a:cubicBezTo>
                  <a:cubicBezTo>
                    <a:pt x="9087" y="54092"/>
                    <a:pt x="9087" y="54092"/>
                    <a:pt x="9087" y="54092"/>
                  </a:cubicBezTo>
                  <a:cubicBezTo>
                    <a:pt x="9087" y="54092"/>
                    <a:pt x="9492" y="53369"/>
                    <a:pt x="9492" y="53208"/>
                  </a:cubicBezTo>
                  <a:cubicBezTo>
                    <a:pt x="9574" y="52967"/>
                    <a:pt x="9655" y="52806"/>
                    <a:pt x="9736" y="52565"/>
                  </a:cubicBezTo>
                  <a:cubicBezTo>
                    <a:pt x="9817" y="52404"/>
                    <a:pt x="10060" y="52324"/>
                    <a:pt x="10060" y="52324"/>
                  </a:cubicBezTo>
                  <a:cubicBezTo>
                    <a:pt x="10304" y="51520"/>
                    <a:pt x="10304" y="51520"/>
                    <a:pt x="10304" y="51520"/>
                  </a:cubicBezTo>
                  <a:cubicBezTo>
                    <a:pt x="11359" y="49430"/>
                    <a:pt x="11359" y="49430"/>
                    <a:pt x="11359" y="49430"/>
                  </a:cubicBezTo>
                  <a:cubicBezTo>
                    <a:pt x="11359" y="49430"/>
                    <a:pt x="11521" y="48787"/>
                    <a:pt x="11602" y="48707"/>
                  </a:cubicBezTo>
                  <a:cubicBezTo>
                    <a:pt x="11602" y="48546"/>
                    <a:pt x="11845" y="48064"/>
                    <a:pt x="11845" y="47903"/>
                  </a:cubicBezTo>
                  <a:cubicBezTo>
                    <a:pt x="11845" y="47742"/>
                    <a:pt x="12089" y="47180"/>
                    <a:pt x="12089" y="47180"/>
                  </a:cubicBezTo>
                  <a:cubicBezTo>
                    <a:pt x="12089" y="47180"/>
                    <a:pt x="12332" y="46296"/>
                    <a:pt x="12332" y="46135"/>
                  </a:cubicBezTo>
                  <a:cubicBezTo>
                    <a:pt x="12332" y="45974"/>
                    <a:pt x="12494" y="45894"/>
                    <a:pt x="12657" y="45813"/>
                  </a:cubicBezTo>
                  <a:cubicBezTo>
                    <a:pt x="12738" y="45733"/>
                    <a:pt x="12981" y="45010"/>
                    <a:pt x="12981" y="44849"/>
                  </a:cubicBezTo>
                  <a:cubicBezTo>
                    <a:pt x="13062" y="44688"/>
                    <a:pt x="13225" y="43241"/>
                    <a:pt x="13225" y="43241"/>
                  </a:cubicBezTo>
                  <a:cubicBezTo>
                    <a:pt x="13062" y="42277"/>
                    <a:pt x="13062" y="42277"/>
                    <a:pt x="13062" y="42277"/>
                  </a:cubicBezTo>
                  <a:cubicBezTo>
                    <a:pt x="12576" y="41875"/>
                    <a:pt x="12576" y="41875"/>
                    <a:pt x="12576" y="41875"/>
                  </a:cubicBezTo>
                  <a:cubicBezTo>
                    <a:pt x="12089" y="41634"/>
                    <a:pt x="12089" y="41634"/>
                    <a:pt x="12089" y="41634"/>
                  </a:cubicBezTo>
                  <a:cubicBezTo>
                    <a:pt x="12089" y="41634"/>
                    <a:pt x="11521" y="41312"/>
                    <a:pt x="11440" y="41232"/>
                  </a:cubicBezTo>
                  <a:cubicBezTo>
                    <a:pt x="11359" y="41152"/>
                    <a:pt x="11034" y="40991"/>
                    <a:pt x="10953" y="40991"/>
                  </a:cubicBezTo>
                  <a:cubicBezTo>
                    <a:pt x="10791" y="40910"/>
                    <a:pt x="10385" y="40830"/>
                    <a:pt x="10304" y="40830"/>
                  </a:cubicBezTo>
                  <a:cubicBezTo>
                    <a:pt x="10223" y="40830"/>
                    <a:pt x="9898" y="40589"/>
                    <a:pt x="9655" y="40428"/>
                  </a:cubicBezTo>
                  <a:cubicBezTo>
                    <a:pt x="9411" y="40267"/>
                    <a:pt x="9087" y="39866"/>
                    <a:pt x="9087" y="39866"/>
                  </a:cubicBezTo>
                  <a:cubicBezTo>
                    <a:pt x="9492" y="39223"/>
                    <a:pt x="9492" y="39223"/>
                    <a:pt x="9492" y="39223"/>
                  </a:cubicBezTo>
                  <a:cubicBezTo>
                    <a:pt x="9492" y="39223"/>
                    <a:pt x="9574" y="38740"/>
                    <a:pt x="9574" y="38580"/>
                  </a:cubicBezTo>
                  <a:cubicBezTo>
                    <a:pt x="9574" y="38499"/>
                    <a:pt x="9574" y="38258"/>
                    <a:pt x="9574" y="38258"/>
                  </a:cubicBezTo>
                  <a:cubicBezTo>
                    <a:pt x="9411" y="37937"/>
                    <a:pt x="9411" y="37937"/>
                    <a:pt x="9411" y="37937"/>
                  </a:cubicBezTo>
                  <a:cubicBezTo>
                    <a:pt x="9168" y="37535"/>
                    <a:pt x="9168" y="37535"/>
                    <a:pt x="9168" y="37535"/>
                  </a:cubicBezTo>
                  <a:cubicBezTo>
                    <a:pt x="9168" y="37535"/>
                    <a:pt x="8843" y="37454"/>
                    <a:pt x="8681" y="37454"/>
                  </a:cubicBezTo>
                  <a:cubicBezTo>
                    <a:pt x="8600" y="37535"/>
                    <a:pt x="8600" y="37294"/>
                    <a:pt x="8519" y="37133"/>
                  </a:cubicBezTo>
                  <a:cubicBezTo>
                    <a:pt x="8519" y="36972"/>
                    <a:pt x="8356" y="36972"/>
                    <a:pt x="8194" y="36892"/>
                  </a:cubicBezTo>
                  <a:cubicBezTo>
                    <a:pt x="7951" y="36731"/>
                    <a:pt x="7870" y="36490"/>
                    <a:pt x="7870" y="36490"/>
                  </a:cubicBezTo>
                  <a:cubicBezTo>
                    <a:pt x="8113" y="36008"/>
                    <a:pt x="8113" y="36008"/>
                    <a:pt x="8113" y="36008"/>
                  </a:cubicBezTo>
                  <a:cubicBezTo>
                    <a:pt x="8113" y="36008"/>
                    <a:pt x="8032" y="35766"/>
                    <a:pt x="7951" y="35686"/>
                  </a:cubicBezTo>
                  <a:cubicBezTo>
                    <a:pt x="7951" y="35606"/>
                    <a:pt x="7626" y="35606"/>
                    <a:pt x="7626" y="35606"/>
                  </a:cubicBezTo>
                  <a:cubicBezTo>
                    <a:pt x="7058" y="35525"/>
                    <a:pt x="7058" y="35525"/>
                    <a:pt x="7058" y="35525"/>
                  </a:cubicBezTo>
                  <a:cubicBezTo>
                    <a:pt x="6653" y="34882"/>
                    <a:pt x="6653" y="34882"/>
                    <a:pt x="6653" y="34882"/>
                  </a:cubicBezTo>
                  <a:cubicBezTo>
                    <a:pt x="6653" y="34882"/>
                    <a:pt x="6734" y="34320"/>
                    <a:pt x="6815" y="34239"/>
                  </a:cubicBezTo>
                  <a:cubicBezTo>
                    <a:pt x="6896" y="34079"/>
                    <a:pt x="6815" y="33998"/>
                    <a:pt x="6815" y="33998"/>
                  </a:cubicBezTo>
                  <a:cubicBezTo>
                    <a:pt x="6409" y="33837"/>
                    <a:pt x="6409" y="33837"/>
                    <a:pt x="6409" y="33837"/>
                  </a:cubicBezTo>
                  <a:cubicBezTo>
                    <a:pt x="6572" y="33516"/>
                    <a:pt x="6572" y="33516"/>
                    <a:pt x="6572" y="33516"/>
                  </a:cubicBezTo>
                  <a:cubicBezTo>
                    <a:pt x="6328" y="33034"/>
                    <a:pt x="6328" y="33034"/>
                    <a:pt x="6328" y="33034"/>
                  </a:cubicBezTo>
                  <a:cubicBezTo>
                    <a:pt x="6409" y="32712"/>
                    <a:pt x="6409" y="32712"/>
                    <a:pt x="6409" y="32712"/>
                  </a:cubicBezTo>
                  <a:cubicBezTo>
                    <a:pt x="6166" y="32391"/>
                    <a:pt x="6166" y="32391"/>
                    <a:pt x="6166" y="32391"/>
                  </a:cubicBezTo>
                  <a:cubicBezTo>
                    <a:pt x="6166" y="32150"/>
                    <a:pt x="6166" y="32150"/>
                    <a:pt x="6166" y="32150"/>
                  </a:cubicBezTo>
                  <a:cubicBezTo>
                    <a:pt x="6409" y="31748"/>
                    <a:pt x="6409" y="31748"/>
                    <a:pt x="6409" y="31748"/>
                  </a:cubicBezTo>
                  <a:cubicBezTo>
                    <a:pt x="6490" y="31346"/>
                    <a:pt x="6490" y="31346"/>
                    <a:pt x="6490" y="31346"/>
                  </a:cubicBezTo>
                  <a:cubicBezTo>
                    <a:pt x="6166" y="30783"/>
                    <a:pt x="6166" y="30783"/>
                    <a:pt x="6166" y="30783"/>
                  </a:cubicBezTo>
                  <a:cubicBezTo>
                    <a:pt x="6166" y="30783"/>
                    <a:pt x="5922" y="30381"/>
                    <a:pt x="5922" y="30301"/>
                  </a:cubicBezTo>
                  <a:cubicBezTo>
                    <a:pt x="5922" y="30221"/>
                    <a:pt x="5273" y="29819"/>
                    <a:pt x="5273" y="29819"/>
                  </a:cubicBezTo>
                  <a:cubicBezTo>
                    <a:pt x="5030" y="29256"/>
                    <a:pt x="5030" y="29256"/>
                    <a:pt x="5030" y="29256"/>
                  </a:cubicBezTo>
                  <a:cubicBezTo>
                    <a:pt x="4381" y="28533"/>
                    <a:pt x="4381" y="28533"/>
                    <a:pt x="4381" y="28533"/>
                  </a:cubicBezTo>
                  <a:cubicBezTo>
                    <a:pt x="3894" y="27970"/>
                    <a:pt x="3894" y="27970"/>
                    <a:pt x="3894" y="27970"/>
                  </a:cubicBezTo>
                  <a:cubicBezTo>
                    <a:pt x="3569" y="27649"/>
                    <a:pt x="3569" y="27649"/>
                    <a:pt x="3569" y="27649"/>
                  </a:cubicBezTo>
                  <a:cubicBezTo>
                    <a:pt x="3326" y="27086"/>
                    <a:pt x="3326" y="27086"/>
                    <a:pt x="3326" y="27086"/>
                  </a:cubicBezTo>
                  <a:cubicBezTo>
                    <a:pt x="3326" y="27086"/>
                    <a:pt x="3488" y="26443"/>
                    <a:pt x="3488" y="26363"/>
                  </a:cubicBezTo>
                  <a:cubicBezTo>
                    <a:pt x="3488" y="26202"/>
                    <a:pt x="3732" y="25639"/>
                    <a:pt x="3732" y="25237"/>
                  </a:cubicBezTo>
                  <a:cubicBezTo>
                    <a:pt x="3651" y="24916"/>
                    <a:pt x="3894" y="24514"/>
                    <a:pt x="3894" y="24514"/>
                  </a:cubicBezTo>
                  <a:cubicBezTo>
                    <a:pt x="3975" y="23791"/>
                    <a:pt x="3975" y="23791"/>
                    <a:pt x="3975" y="23791"/>
                  </a:cubicBezTo>
                  <a:cubicBezTo>
                    <a:pt x="3732" y="23549"/>
                    <a:pt x="3732" y="23549"/>
                    <a:pt x="3732" y="23549"/>
                  </a:cubicBezTo>
                  <a:cubicBezTo>
                    <a:pt x="3245" y="23228"/>
                    <a:pt x="3245" y="23228"/>
                    <a:pt x="3245" y="23228"/>
                  </a:cubicBezTo>
                  <a:cubicBezTo>
                    <a:pt x="2920" y="22826"/>
                    <a:pt x="2920" y="22826"/>
                    <a:pt x="2920" y="22826"/>
                  </a:cubicBezTo>
                  <a:cubicBezTo>
                    <a:pt x="2920" y="22826"/>
                    <a:pt x="2758" y="22344"/>
                    <a:pt x="2190" y="22183"/>
                  </a:cubicBezTo>
                  <a:cubicBezTo>
                    <a:pt x="1622" y="22103"/>
                    <a:pt x="1541" y="22183"/>
                    <a:pt x="1541" y="22183"/>
                  </a:cubicBezTo>
                  <a:cubicBezTo>
                    <a:pt x="973" y="21862"/>
                    <a:pt x="973" y="21862"/>
                    <a:pt x="973" y="21862"/>
                  </a:cubicBezTo>
                  <a:cubicBezTo>
                    <a:pt x="567" y="21219"/>
                    <a:pt x="567" y="21219"/>
                    <a:pt x="567" y="21219"/>
                  </a:cubicBezTo>
                  <a:cubicBezTo>
                    <a:pt x="243" y="20736"/>
                    <a:pt x="243" y="20736"/>
                    <a:pt x="243" y="20736"/>
                  </a:cubicBezTo>
                  <a:cubicBezTo>
                    <a:pt x="486" y="20415"/>
                    <a:pt x="486" y="20415"/>
                    <a:pt x="486" y="20415"/>
                  </a:cubicBezTo>
                  <a:cubicBezTo>
                    <a:pt x="567" y="19933"/>
                    <a:pt x="567" y="19933"/>
                    <a:pt x="567" y="19933"/>
                  </a:cubicBezTo>
                  <a:cubicBezTo>
                    <a:pt x="567" y="19611"/>
                    <a:pt x="567" y="19611"/>
                    <a:pt x="567" y="19611"/>
                  </a:cubicBezTo>
                  <a:cubicBezTo>
                    <a:pt x="567" y="19209"/>
                    <a:pt x="567" y="19209"/>
                    <a:pt x="567" y="19209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727"/>
                    <a:pt x="243" y="18727"/>
                    <a:pt x="243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86" y="18486"/>
                    <a:pt x="567" y="18405"/>
                    <a:pt x="649" y="18405"/>
                  </a:cubicBezTo>
                  <a:cubicBezTo>
                    <a:pt x="649" y="18405"/>
                    <a:pt x="649" y="18325"/>
                    <a:pt x="649" y="18325"/>
                  </a:cubicBezTo>
                  <a:cubicBezTo>
                    <a:pt x="730" y="18325"/>
                    <a:pt x="811" y="18325"/>
                    <a:pt x="973" y="18325"/>
                  </a:cubicBezTo>
                  <a:cubicBezTo>
                    <a:pt x="973" y="18325"/>
                    <a:pt x="1135" y="17602"/>
                    <a:pt x="1054" y="17361"/>
                  </a:cubicBezTo>
                  <a:cubicBezTo>
                    <a:pt x="973" y="17039"/>
                    <a:pt x="1379" y="16718"/>
                    <a:pt x="1379" y="16718"/>
                  </a:cubicBezTo>
                  <a:cubicBezTo>
                    <a:pt x="1947" y="16155"/>
                    <a:pt x="1947" y="16155"/>
                    <a:pt x="1947" y="16155"/>
                  </a:cubicBezTo>
                  <a:cubicBezTo>
                    <a:pt x="1866" y="15512"/>
                    <a:pt x="1866" y="15512"/>
                    <a:pt x="1866" y="15512"/>
                  </a:cubicBezTo>
                  <a:cubicBezTo>
                    <a:pt x="2515" y="15592"/>
                    <a:pt x="2515" y="15592"/>
                    <a:pt x="2515" y="15592"/>
                  </a:cubicBezTo>
                  <a:cubicBezTo>
                    <a:pt x="2515" y="15592"/>
                    <a:pt x="3002" y="15351"/>
                    <a:pt x="2839" y="15030"/>
                  </a:cubicBezTo>
                  <a:cubicBezTo>
                    <a:pt x="2758" y="14869"/>
                    <a:pt x="2677" y="14628"/>
                    <a:pt x="2596" y="14467"/>
                  </a:cubicBezTo>
                  <a:cubicBezTo>
                    <a:pt x="2677" y="14387"/>
                    <a:pt x="2677" y="14387"/>
                    <a:pt x="2677" y="14306"/>
                  </a:cubicBezTo>
                  <a:cubicBezTo>
                    <a:pt x="2677" y="14306"/>
                    <a:pt x="2839" y="14065"/>
                    <a:pt x="2839" y="14065"/>
                  </a:cubicBezTo>
                  <a:cubicBezTo>
                    <a:pt x="3083" y="14065"/>
                    <a:pt x="3083" y="14065"/>
                    <a:pt x="3083" y="14065"/>
                  </a:cubicBezTo>
                  <a:cubicBezTo>
                    <a:pt x="3326" y="14146"/>
                    <a:pt x="3326" y="14146"/>
                    <a:pt x="3326" y="14146"/>
                  </a:cubicBezTo>
                  <a:cubicBezTo>
                    <a:pt x="3326" y="14146"/>
                    <a:pt x="3488" y="14226"/>
                    <a:pt x="3569" y="14226"/>
                  </a:cubicBezTo>
                  <a:cubicBezTo>
                    <a:pt x="3732" y="14226"/>
                    <a:pt x="3975" y="14065"/>
                    <a:pt x="3975" y="14065"/>
                  </a:cubicBezTo>
                  <a:cubicBezTo>
                    <a:pt x="3732" y="13744"/>
                    <a:pt x="3732" y="13744"/>
                    <a:pt x="3732" y="13744"/>
                  </a:cubicBezTo>
                  <a:cubicBezTo>
                    <a:pt x="3813" y="13422"/>
                    <a:pt x="3813" y="13422"/>
                    <a:pt x="3813" y="13422"/>
                  </a:cubicBezTo>
                  <a:cubicBezTo>
                    <a:pt x="4137" y="13422"/>
                    <a:pt x="4137" y="13422"/>
                    <a:pt x="4137" y="13422"/>
                  </a:cubicBezTo>
                  <a:cubicBezTo>
                    <a:pt x="4300" y="13422"/>
                    <a:pt x="4300" y="13422"/>
                    <a:pt x="4300" y="13422"/>
                  </a:cubicBezTo>
                  <a:cubicBezTo>
                    <a:pt x="3975" y="12940"/>
                    <a:pt x="3975" y="12940"/>
                    <a:pt x="3975" y="12940"/>
                  </a:cubicBezTo>
                  <a:cubicBezTo>
                    <a:pt x="3975" y="12940"/>
                    <a:pt x="4056" y="12699"/>
                    <a:pt x="4219" y="12779"/>
                  </a:cubicBezTo>
                  <a:cubicBezTo>
                    <a:pt x="4300" y="12779"/>
                    <a:pt x="4381" y="12940"/>
                    <a:pt x="4462" y="12940"/>
                  </a:cubicBezTo>
                  <a:cubicBezTo>
                    <a:pt x="4543" y="12940"/>
                    <a:pt x="4787" y="13020"/>
                    <a:pt x="4787" y="13020"/>
                  </a:cubicBezTo>
                  <a:cubicBezTo>
                    <a:pt x="5111" y="13101"/>
                    <a:pt x="5111" y="13101"/>
                    <a:pt x="5111" y="13101"/>
                  </a:cubicBezTo>
                  <a:cubicBezTo>
                    <a:pt x="5436" y="13101"/>
                    <a:pt x="5436" y="13101"/>
                    <a:pt x="5436" y="13101"/>
                  </a:cubicBezTo>
                  <a:cubicBezTo>
                    <a:pt x="5841" y="13101"/>
                    <a:pt x="5841" y="13101"/>
                    <a:pt x="5841" y="13101"/>
                  </a:cubicBezTo>
                  <a:cubicBezTo>
                    <a:pt x="6004" y="13342"/>
                    <a:pt x="6004" y="13342"/>
                    <a:pt x="6004" y="13342"/>
                  </a:cubicBezTo>
                  <a:cubicBezTo>
                    <a:pt x="6004" y="13342"/>
                    <a:pt x="6085" y="13503"/>
                    <a:pt x="6004" y="13583"/>
                  </a:cubicBezTo>
                  <a:cubicBezTo>
                    <a:pt x="6004" y="13663"/>
                    <a:pt x="5922" y="13904"/>
                    <a:pt x="5922" y="13904"/>
                  </a:cubicBezTo>
                  <a:cubicBezTo>
                    <a:pt x="5841" y="13904"/>
                    <a:pt x="5760" y="13904"/>
                    <a:pt x="5679" y="13985"/>
                  </a:cubicBezTo>
                  <a:cubicBezTo>
                    <a:pt x="5598" y="13985"/>
                    <a:pt x="5192" y="13985"/>
                    <a:pt x="5192" y="13985"/>
                  </a:cubicBezTo>
                  <a:cubicBezTo>
                    <a:pt x="4868" y="13985"/>
                    <a:pt x="4868" y="13985"/>
                    <a:pt x="4868" y="13985"/>
                  </a:cubicBezTo>
                  <a:cubicBezTo>
                    <a:pt x="4624" y="13985"/>
                    <a:pt x="4624" y="13985"/>
                    <a:pt x="4624" y="13985"/>
                  </a:cubicBezTo>
                  <a:cubicBezTo>
                    <a:pt x="4543" y="14146"/>
                    <a:pt x="4543" y="14146"/>
                    <a:pt x="4543" y="14146"/>
                  </a:cubicBezTo>
                  <a:cubicBezTo>
                    <a:pt x="4543" y="14146"/>
                    <a:pt x="4787" y="14226"/>
                    <a:pt x="4868" y="14306"/>
                  </a:cubicBezTo>
                  <a:cubicBezTo>
                    <a:pt x="5030" y="14306"/>
                    <a:pt x="5030" y="14306"/>
                    <a:pt x="5030" y="14306"/>
                  </a:cubicBezTo>
                  <a:cubicBezTo>
                    <a:pt x="5111" y="14387"/>
                    <a:pt x="5273" y="14547"/>
                    <a:pt x="5273" y="14547"/>
                  </a:cubicBezTo>
                  <a:cubicBezTo>
                    <a:pt x="5192" y="14789"/>
                    <a:pt x="5192" y="14789"/>
                    <a:pt x="5192" y="14789"/>
                  </a:cubicBezTo>
                  <a:cubicBezTo>
                    <a:pt x="5192" y="14789"/>
                    <a:pt x="5436" y="14467"/>
                    <a:pt x="5436" y="14467"/>
                  </a:cubicBezTo>
                  <a:cubicBezTo>
                    <a:pt x="5517" y="14467"/>
                    <a:pt x="5922" y="14467"/>
                    <a:pt x="5922" y="14467"/>
                  </a:cubicBezTo>
                  <a:cubicBezTo>
                    <a:pt x="5922" y="14467"/>
                    <a:pt x="6247" y="14306"/>
                    <a:pt x="6328" y="14306"/>
                  </a:cubicBezTo>
                  <a:cubicBezTo>
                    <a:pt x="6328" y="14306"/>
                    <a:pt x="6247" y="14547"/>
                    <a:pt x="6247" y="14547"/>
                  </a:cubicBezTo>
                  <a:cubicBezTo>
                    <a:pt x="6572" y="14387"/>
                    <a:pt x="6572" y="14387"/>
                    <a:pt x="6572" y="14387"/>
                  </a:cubicBezTo>
                  <a:cubicBezTo>
                    <a:pt x="6896" y="14226"/>
                    <a:pt x="6896" y="14226"/>
                    <a:pt x="6896" y="14226"/>
                  </a:cubicBezTo>
                  <a:cubicBezTo>
                    <a:pt x="7058" y="14226"/>
                    <a:pt x="7058" y="14226"/>
                    <a:pt x="7058" y="14226"/>
                  </a:cubicBezTo>
                  <a:cubicBezTo>
                    <a:pt x="7058" y="14226"/>
                    <a:pt x="7139" y="14467"/>
                    <a:pt x="7139" y="14547"/>
                  </a:cubicBezTo>
                  <a:cubicBezTo>
                    <a:pt x="7058" y="14628"/>
                    <a:pt x="7058" y="14628"/>
                    <a:pt x="7058" y="14789"/>
                  </a:cubicBezTo>
                  <a:cubicBezTo>
                    <a:pt x="7058" y="14869"/>
                    <a:pt x="6977" y="14949"/>
                    <a:pt x="7058" y="15030"/>
                  </a:cubicBezTo>
                  <a:cubicBezTo>
                    <a:pt x="7058" y="15030"/>
                    <a:pt x="7058" y="15110"/>
                    <a:pt x="7139" y="15110"/>
                  </a:cubicBezTo>
                  <a:cubicBezTo>
                    <a:pt x="7221" y="15190"/>
                    <a:pt x="7302" y="15110"/>
                    <a:pt x="7302" y="15110"/>
                  </a:cubicBezTo>
                  <a:cubicBezTo>
                    <a:pt x="7464" y="14708"/>
                    <a:pt x="7464" y="14708"/>
                    <a:pt x="7464" y="14708"/>
                  </a:cubicBezTo>
                  <a:cubicBezTo>
                    <a:pt x="7464" y="14708"/>
                    <a:pt x="7626" y="14547"/>
                    <a:pt x="7626" y="14547"/>
                  </a:cubicBezTo>
                  <a:cubicBezTo>
                    <a:pt x="7707" y="14547"/>
                    <a:pt x="7951" y="14387"/>
                    <a:pt x="7951" y="14387"/>
                  </a:cubicBezTo>
                  <a:cubicBezTo>
                    <a:pt x="8356" y="14387"/>
                    <a:pt x="8356" y="14387"/>
                    <a:pt x="8356" y="14387"/>
                  </a:cubicBezTo>
                  <a:cubicBezTo>
                    <a:pt x="8356" y="14387"/>
                    <a:pt x="8762" y="14306"/>
                    <a:pt x="8843" y="14306"/>
                  </a:cubicBezTo>
                  <a:cubicBezTo>
                    <a:pt x="8843" y="14387"/>
                    <a:pt x="9006" y="14387"/>
                    <a:pt x="9087" y="14387"/>
                  </a:cubicBezTo>
                  <a:cubicBezTo>
                    <a:pt x="9249" y="14387"/>
                    <a:pt x="9330" y="14387"/>
                    <a:pt x="9492" y="14387"/>
                  </a:cubicBezTo>
                  <a:cubicBezTo>
                    <a:pt x="9574" y="14387"/>
                    <a:pt x="9655" y="14387"/>
                    <a:pt x="9655" y="14387"/>
                  </a:cubicBezTo>
                  <a:cubicBezTo>
                    <a:pt x="9655" y="14387"/>
                    <a:pt x="9817" y="14226"/>
                    <a:pt x="9817" y="14226"/>
                  </a:cubicBezTo>
                  <a:cubicBezTo>
                    <a:pt x="9817" y="14146"/>
                    <a:pt x="9817" y="14065"/>
                    <a:pt x="9817" y="14065"/>
                  </a:cubicBezTo>
                  <a:cubicBezTo>
                    <a:pt x="9898" y="13985"/>
                    <a:pt x="9979" y="13824"/>
                    <a:pt x="10060" y="13824"/>
                  </a:cubicBezTo>
                  <a:cubicBezTo>
                    <a:pt x="10141" y="13824"/>
                    <a:pt x="11359" y="13985"/>
                    <a:pt x="11359" y="13985"/>
                  </a:cubicBezTo>
                  <a:cubicBezTo>
                    <a:pt x="12413" y="14306"/>
                    <a:pt x="12413" y="14306"/>
                    <a:pt x="12413" y="14306"/>
                  </a:cubicBezTo>
                  <a:cubicBezTo>
                    <a:pt x="13144" y="14467"/>
                    <a:pt x="13144" y="14467"/>
                    <a:pt x="13144" y="14467"/>
                  </a:cubicBezTo>
                  <a:cubicBezTo>
                    <a:pt x="13144" y="14467"/>
                    <a:pt x="13711" y="14789"/>
                    <a:pt x="13793" y="14789"/>
                  </a:cubicBezTo>
                  <a:cubicBezTo>
                    <a:pt x="13874" y="14869"/>
                    <a:pt x="14929" y="15030"/>
                    <a:pt x="14929" y="15030"/>
                  </a:cubicBezTo>
                  <a:cubicBezTo>
                    <a:pt x="15415" y="15351"/>
                    <a:pt x="15415" y="15351"/>
                    <a:pt x="15415" y="15351"/>
                  </a:cubicBezTo>
                  <a:cubicBezTo>
                    <a:pt x="15415" y="15351"/>
                    <a:pt x="15902" y="15512"/>
                    <a:pt x="15902" y="15592"/>
                  </a:cubicBezTo>
                  <a:cubicBezTo>
                    <a:pt x="15902" y="15673"/>
                    <a:pt x="16227" y="15833"/>
                    <a:pt x="16227" y="15833"/>
                  </a:cubicBezTo>
                  <a:cubicBezTo>
                    <a:pt x="16551" y="15673"/>
                    <a:pt x="16551" y="15673"/>
                    <a:pt x="16551" y="15673"/>
                  </a:cubicBezTo>
                  <a:cubicBezTo>
                    <a:pt x="16551" y="15673"/>
                    <a:pt x="16957" y="15753"/>
                    <a:pt x="16957" y="15753"/>
                  </a:cubicBezTo>
                  <a:cubicBezTo>
                    <a:pt x="17038" y="15833"/>
                    <a:pt x="17849" y="16075"/>
                    <a:pt x="17849" y="16075"/>
                  </a:cubicBezTo>
                  <a:cubicBezTo>
                    <a:pt x="17849" y="16075"/>
                    <a:pt x="18417" y="16235"/>
                    <a:pt x="18498" y="16235"/>
                  </a:cubicBezTo>
                  <a:cubicBezTo>
                    <a:pt x="18580" y="16235"/>
                    <a:pt x="18904" y="16155"/>
                    <a:pt x="18904" y="16155"/>
                  </a:cubicBezTo>
                  <a:cubicBezTo>
                    <a:pt x="18904" y="15914"/>
                    <a:pt x="18904" y="15914"/>
                    <a:pt x="18904" y="15914"/>
                  </a:cubicBezTo>
                  <a:cubicBezTo>
                    <a:pt x="18904" y="15914"/>
                    <a:pt x="18823" y="15753"/>
                    <a:pt x="18985" y="15833"/>
                  </a:cubicBezTo>
                  <a:cubicBezTo>
                    <a:pt x="19148" y="15833"/>
                    <a:pt x="19229" y="15833"/>
                    <a:pt x="19310" y="15914"/>
                  </a:cubicBezTo>
                  <a:cubicBezTo>
                    <a:pt x="19310" y="15994"/>
                    <a:pt x="19472" y="15994"/>
                    <a:pt x="19553" y="16075"/>
                  </a:cubicBezTo>
                  <a:cubicBezTo>
                    <a:pt x="19634" y="16235"/>
                    <a:pt x="19959" y="16316"/>
                    <a:pt x="19959" y="16316"/>
                  </a:cubicBezTo>
                  <a:cubicBezTo>
                    <a:pt x="20365" y="16476"/>
                    <a:pt x="20365" y="16476"/>
                    <a:pt x="20365" y="16476"/>
                  </a:cubicBezTo>
                  <a:cubicBezTo>
                    <a:pt x="20446" y="16718"/>
                    <a:pt x="20446" y="16718"/>
                    <a:pt x="20446" y="16718"/>
                  </a:cubicBezTo>
                  <a:cubicBezTo>
                    <a:pt x="20527" y="16798"/>
                    <a:pt x="20527" y="16798"/>
                    <a:pt x="20527" y="16798"/>
                  </a:cubicBezTo>
                  <a:cubicBezTo>
                    <a:pt x="20608" y="16637"/>
                    <a:pt x="20608" y="16637"/>
                    <a:pt x="20608" y="16637"/>
                  </a:cubicBezTo>
                  <a:cubicBezTo>
                    <a:pt x="20689" y="16557"/>
                    <a:pt x="20770" y="16557"/>
                    <a:pt x="20770" y="16557"/>
                  </a:cubicBezTo>
                  <a:cubicBezTo>
                    <a:pt x="20933" y="16637"/>
                    <a:pt x="20933" y="16637"/>
                    <a:pt x="20933" y="16637"/>
                  </a:cubicBezTo>
                  <a:cubicBezTo>
                    <a:pt x="20933" y="16637"/>
                    <a:pt x="21095" y="16637"/>
                    <a:pt x="21095" y="16637"/>
                  </a:cubicBezTo>
                  <a:cubicBezTo>
                    <a:pt x="21176" y="16637"/>
                    <a:pt x="21419" y="16557"/>
                    <a:pt x="21419" y="16557"/>
                  </a:cubicBezTo>
                  <a:cubicBezTo>
                    <a:pt x="21419" y="16637"/>
                    <a:pt x="21582" y="16798"/>
                    <a:pt x="21663" y="16798"/>
                  </a:cubicBezTo>
                  <a:cubicBezTo>
                    <a:pt x="21663" y="16878"/>
                    <a:pt x="21825" y="17119"/>
                    <a:pt x="21825" y="17119"/>
                  </a:cubicBezTo>
                  <a:cubicBezTo>
                    <a:pt x="21825" y="17119"/>
                    <a:pt x="21825" y="17200"/>
                    <a:pt x="21825" y="17361"/>
                  </a:cubicBezTo>
                  <a:cubicBezTo>
                    <a:pt x="21825" y="17441"/>
                    <a:pt x="21906" y="17521"/>
                    <a:pt x="21906" y="17521"/>
                  </a:cubicBezTo>
                  <a:cubicBezTo>
                    <a:pt x="22068" y="17682"/>
                    <a:pt x="22068" y="17682"/>
                    <a:pt x="22068" y="17682"/>
                  </a:cubicBezTo>
                  <a:cubicBezTo>
                    <a:pt x="22474" y="18325"/>
                    <a:pt x="22474" y="18325"/>
                    <a:pt x="22474" y="18325"/>
                  </a:cubicBezTo>
                  <a:cubicBezTo>
                    <a:pt x="22636" y="18486"/>
                    <a:pt x="22636" y="18486"/>
                    <a:pt x="22636" y="18486"/>
                  </a:cubicBezTo>
                  <a:cubicBezTo>
                    <a:pt x="22799" y="18325"/>
                    <a:pt x="22799" y="18325"/>
                    <a:pt x="22799" y="18325"/>
                  </a:cubicBezTo>
                  <a:cubicBezTo>
                    <a:pt x="23042" y="18325"/>
                    <a:pt x="23042" y="18325"/>
                    <a:pt x="23042" y="18325"/>
                  </a:cubicBezTo>
                  <a:cubicBezTo>
                    <a:pt x="23286" y="18888"/>
                    <a:pt x="23286" y="18888"/>
                    <a:pt x="23286" y="18888"/>
                  </a:cubicBezTo>
                  <a:cubicBezTo>
                    <a:pt x="23529" y="19611"/>
                    <a:pt x="23529" y="19611"/>
                    <a:pt x="23529" y="19611"/>
                  </a:cubicBezTo>
                  <a:cubicBezTo>
                    <a:pt x="23367" y="20576"/>
                    <a:pt x="23367" y="20576"/>
                    <a:pt x="23367" y="20576"/>
                  </a:cubicBezTo>
                  <a:cubicBezTo>
                    <a:pt x="23367" y="21219"/>
                    <a:pt x="23367" y="21219"/>
                    <a:pt x="23367" y="21219"/>
                  </a:cubicBezTo>
                  <a:cubicBezTo>
                    <a:pt x="23367" y="21219"/>
                    <a:pt x="23204" y="21701"/>
                    <a:pt x="23204" y="21781"/>
                  </a:cubicBezTo>
                  <a:cubicBezTo>
                    <a:pt x="23204" y="21942"/>
                    <a:pt x="22799" y="22505"/>
                    <a:pt x="22799" y="22505"/>
                  </a:cubicBezTo>
                  <a:cubicBezTo>
                    <a:pt x="22799" y="22505"/>
                    <a:pt x="22555" y="22987"/>
                    <a:pt x="22474" y="23067"/>
                  </a:cubicBezTo>
                  <a:cubicBezTo>
                    <a:pt x="22393" y="23228"/>
                    <a:pt x="22068" y="23871"/>
                    <a:pt x="22068" y="23871"/>
                  </a:cubicBezTo>
                  <a:cubicBezTo>
                    <a:pt x="21095" y="24835"/>
                    <a:pt x="21095" y="24835"/>
                    <a:pt x="21095" y="24835"/>
                  </a:cubicBezTo>
                  <a:cubicBezTo>
                    <a:pt x="21095" y="24835"/>
                    <a:pt x="20608" y="25077"/>
                    <a:pt x="20446" y="25157"/>
                  </a:cubicBezTo>
                  <a:cubicBezTo>
                    <a:pt x="20365" y="25318"/>
                    <a:pt x="19553" y="25398"/>
                    <a:pt x="19553" y="25398"/>
                  </a:cubicBezTo>
                  <a:cubicBezTo>
                    <a:pt x="18904" y="25398"/>
                    <a:pt x="18904" y="25398"/>
                    <a:pt x="18904" y="25398"/>
                  </a:cubicBezTo>
                  <a:cubicBezTo>
                    <a:pt x="17931" y="25157"/>
                    <a:pt x="17931" y="25157"/>
                    <a:pt x="17931" y="25157"/>
                  </a:cubicBezTo>
                  <a:cubicBezTo>
                    <a:pt x="17363" y="25318"/>
                    <a:pt x="17363" y="25318"/>
                    <a:pt x="17363" y="25318"/>
                  </a:cubicBezTo>
                  <a:cubicBezTo>
                    <a:pt x="16632" y="25559"/>
                    <a:pt x="16632" y="25559"/>
                    <a:pt x="16632" y="25559"/>
                  </a:cubicBezTo>
                  <a:cubicBezTo>
                    <a:pt x="15983" y="25559"/>
                    <a:pt x="15983" y="25559"/>
                    <a:pt x="15983" y="25559"/>
                  </a:cubicBezTo>
                  <a:cubicBezTo>
                    <a:pt x="15172" y="25720"/>
                    <a:pt x="15172" y="25720"/>
                    <a:pt x="15172" y="25720"/>
                  </a:cubicBezTo>
                  <a:cubicBezTo>
                    <a:pt x="15172" y="25720"/>
                    <a:pt x="15010" y="25720"/>
                    <a:pt x="14847" y="25720"/>
                  </a:cubicBezTo>
                  <a:cubicBezTo>
                    <a:pt x="14766" y="25720"/>
                    <a:pt x="14279" y="25559"/>
                    <a:pt x="14279" y="25559"/>
                  </a:cubicBezTo>
                  <a:cubicBezTo>
                    <a:pt x="13711" y="25398"/>
                    <a:pt x="13711" y="25398"/>
                    <a:pt x="13711" y="25398"/>
                  </a:cubicBezTo>
                  <a:cubicBezTo>
                    <a:pt x="13306" y="25398"/>
                    <a:pt x="13306" y="25398"/>
                    <a:pt x="13306" y="25398"/>
                  </a:cubicBezTo>
                  <a:cubicBezTo>
                    <a:pt x="13225" y="25720"/>
                    <a:pt x="13225" y="25720"/>
                    <a:pt x="13225" y="25720"/>
                  </a:cubicBezTo>
                  <a:cubicBezTo>
                    <a:pt x="13225" y="25720"/>
                    <a:pt x="13225" y="25720"/>
                    <a:pt x="13062" y="25720"/>
                  </a:cubicBezTo>
                  <a:cubicBezTo>
                    <a:pt x="12900" y="25720"/>
                    <a:pt x="12738" y="25720"/>
                    <a:pt x="12738" y="25720"/>
                  </a:cubicBezTo>
                  <a:cubicBezTo>
                    <a:pt x="12738" y="25398"/>
                    <a:pt x="12738" y="25398"/>
                    <a:pt x="12738" y="25398"/>
                  </a:cubicBezTo>
                  <a:cubicBezTo>
                    <a:pt x="12170" y="25398"/>
                    <a:pt x="12170" y="25398"/>
                    <a:pt x="12170" y="25398"/>
                  </a:cubicBezTo>
                  <a:cubicBezTo>
                    <a:pt x="12170" y="25398"/>
                    <a:pt x="11926" y="25478"/>
                    <a:pt x="11764" y="25478"/>
                  </a:cubicBezTo>
                  <a:cubicBezTo>
                    <a:pt x="11521" y="25478"/>
                    <a:pt x="11277" y="25237"/>
                    <a:pt x="11196" y="25237"/>
                  </a:cubicBezTo>
                  <a:cubicBezTo>
                    <a:pt x="11115" y="25237"/>
                    <a:pt x="11115" y="25318"/>
                    <a:pt x="11115" y="25318"/>
                  </a:cubicBezTo>
                  <a:cubicBezTo>
                    <a:pt x="11115" y="25559"/>
                    <a:pt x="11115" y="25559"/>
                    <a:pt x="11115" y="25559"/>
                  </a:cubicBezTo>
                  <a:cubicBezTo>
                    <a:pt x="10709" y="25559"/>
                    <a:pt x="10709" y="25559"/>
                    <a:pt x="10709" y="25559"/>
                  </a:cubicBezTo>
                  <a:cubicBezTo>
                    <a:pt x="10223" y="25398"/>
                    <a:pt x="10223" y="25398"/>
                    <a:pt x="10223" y="25398"/>
                  </a:cubicBezTo>
                  <a:cubicBezTo>
                    <a:pt x="9817" y="25077"/>
                    <a:pt x="9817" y="25077"/>
                    <a:pt x="9817" y="25077"/>
                  </a:cubicBezTo>
                  <a:cubicBezTo>
                    <a:pt x="9492" y="24755"/>
                    <a:pt x="9492" y="24755"/>
                    <a:pt x="9492" y="24755"/>
                  </a:cubicBezTo>
                  <a:cubicBezTo>
                    <a:pt x="9492" y="24594"/>
                    <a:pt x="9492" y="24594"/>
                    <a:pt x="9492" y="24594"/>
                  </a:cubicBezTo>
                  <a:cubicBezTo>
                    <a:pt x="9087" y="24594"/>
                    <a:pt x="9087" y="24594"/>
                    <a:pt x="9087" y="24594"/>
                  </a:cubicBezTo>
                  <a:cubicBezTo>
                    <a:pt x="8519" y="24594"/>
                    <a:pt x="8519" y="24594"/>
                    <a:pt x="8519" y="24594"/>
                  </a:cubicBezTo>
                  <a:cubicBezTo>
                    <a:pt x="8194" y="24755"/>
                    <a:pt x="8194" y="24755"/>
                    <a:pt x="8194" y="24755"/>
                  </a:cubicBezTo>
                  <a:cubicBezTo>
                    <a:pt x="8600" y="24835"/>
                    <a:pt x="8600" y="24835"/>
                    <a:pt x="8600" y="24835"/>
                  </a:cubicBezTo>
                  <a:cubicBezTo>
                    <a:pt x="8843" y="24916"/>
                    <a:pt x="8843" y="24916"/>
                    <a:pt x="8843" y="24916"/>
                  </a:cubicBezTo>
                  <a:cubicBezTo>
                    <a:pt x="8843" y="24916"/>
                    <a:pt x="9168" y="24835"/>
                    <a:pt x="9168" y="25077"/>
                  </a:cubicBezTo>
                  <a:cubicBezTo>
                    <a:pt x="9168" y="25237"/>
                    <a:pt x="9006" y="25237"/>
                    <a:pt x="9168" y="25398"/>
                  </a:cubicBezTo>
                  <a:cubicBezTo>
                    <a:pt x="9249" y="25559"/>
                    <a:pt x="9574" y="25720"/>
                    <a:pt x="9574" y="25720"/>
                  </a:cubicBezTo>
                  <a:cubicBezTo>
                    <a:pt x="9574" y="25720"/>
                    <a:pt x="9736" y="25720"/>
                    <a:pt x="9817" y="25720"/>
                  </a:cubicBezTo>
                  <a:cubicBezTo>
                    <a:pt x="9898" y="25720"/>
                    <a:pt x="9979" y="25720"/>
                    <a:pt x="9979" y="25720"/>
                  </a:cubicBezTo>
                  <a:cubicBezTo>
                    <a:pt x="10141" y="25961"/>
                    <a:pt x="10141" y="25961"/>
                    <a:pt x="10141" y="25961"/>
                  </a:cubicBezTo>
                  <a:cubicBezTo>
                    <a:pt x="10141" y="25961"/>
                    <a:pt x="10060" y="26041"/>
                    <a:pt x="10223" y="26041"/>
                  </a:cubicBezTo>
                  <a:cubicBezTo>
                    <a:pt x="10304" y="26041"/>
                    <a:pt x="10709" y="26041"/>
                    <a:pt x="10709" y="26041"/>
                  </a:cubicBezTo>
                  <a:cubicBezTo>
                    <a:pt x="11115" y="26202"/>
                    <a:pt x="11115" y="26202"/>
                    <a:pt x="11115" y="26202"/>
                  </a:cubicBezTo>
                  <a:cubicBezTo>
                    <a:pt x="11115" y="26443"/>
                    <a:pt x="11115" y="26443"/>
                    <a:pt x="11115" y="26443"/>
                  </a:cubicBezTo>
                  <a:cubicBezTo>
                    <a:pt x="11115" y="26443"/>
                    <a:pt x="11034" y="26604"/>
                    <a:pt x="11196" y="26604"/>
                  </a:cubicBezTo>
                  <a:cubicBezTo>
                    <a:pt x="11277" y="26684"/>
                    <a:pt x="11602" y="26604"/>
                    <a:pt x="11602" y="26604"/>
                  </a:cubicBezTo>
                  <a:cubicBezTo>
                    <a:pt x="11602" y="26604"/>
                    <a:pt x="11521" y="26523"/>
                    <a:pt x="11683" y="26604"/>
                  </a:cubicBezTo>
                  <a:cubicBezTo>
                    <a:pt x="11764" y="26684"/>
                    <a:pt x="11845" y="26764"/>
                    <a:pt x="11845" y="26764"/>
                  </a:cubicBezTo>
                  <a:cubicBezTo>
                    <a:pt x="11845" y="26764"/>
                    <a:pt x="11926" y="26925"/>
                    <a:pt x="11926" y="27006"/>
                  </a:cubicBezTo>
                  <a:cubicBezTo>
                    <a:pt x="11926" y="27086"/>
                    <a:pt x="12008" y="27247"/>
                    <a:pt x="12008" y="27247"/>
                  </a:cubicBezTo>
                  <a:cubicBezTo>
                    <a:pt x="12008" y="27247"/>
                    <a:pt x="11764" y="27327"/>
                    <a:pt x="12170" y="27327"/>
                  </a:cubicBezTo>
                  <a:cubicBezTo>
                    <a:pt x="12576" y="27327"/>
                    <a:pt x="12576" y="27327"/>
                    <a:pt x="12576" y="27327"/>
                  </a:cubicBezTo>
                  <a:cubicBezTo>
                    <a:pt x="12900" y="27327"/>
                    <a:pt x="12900" y="27327"/>
                    <a:pt x="12900" y="27327"/>
                  </a:cubicBezTo>
                  <a:cubicBezTo>
                    <a:pt x="13225" y="27407"/>
                    <a:pt x="13225" y="27407"/>
                    <a:pt x="13225" y="27407"/>
                  </a:cubicBezTo>
                  <a:cubicBezTo>
                    <a:pt x="13793" y="27649"/>
                    <a:pt x="13793" y="27649"/>
                    <a:pt x="13793" y="27649"/>
                  </a:cubicBezTo>
                  <a:cubicBezTo>
                    <a:pt x="14361" y="27970"/>
                    <a:pt x="14361" y="27970"/>
                    <a:pt x="14361" y="27970"/>
                  </a:cubicBezTo>
                  <a:cubicBezTo>
                    <a:pt x="14361" y="27970"/>
                    <a:pt x="14279" y="28211"/>
                    <a:pt x="14442" y="28211"/>
                  </a:cubicBezTo>
                  <a:cubicBezTo>
                    <a:pt x="14523" y="28211"/>
                    <a:pt x="14847" y="28211"/>
                    <a:pt x="14847" y="28211"/>
                  </a:cubicBezTo>
                  <a:cubicBezTo>
                    <a:pt x="15091" y="28854"/>
                    <a:pt x="15091" y="28854"/>
                    <a:pt x="15091" y="28854"/>
                  </a:cubicBezTo>
                  <a:cubicBezTo>
                    <a:pt x="14685" y="28854"/>
                    <a:pt x="14685" y="28854"/>
                    <a:pt x="14685" y="28854"/>
                  </a:cubicBezTo>
                  <a:cubicBezTo>
                    <a:pt x="14929" y="29497"/>
                    <a:pt x="14929" y="29497"/>
                    <a:pt x="14929" y="29497"/>
                  </a:cubicBezTo>
                  <a:cubicBezTo>
                    <a:pt x="15091" y="29819"/>
                    <a:pt x="15091" y="29819"/>
                    <a:pt x="15091" y="29819"/>
                  </a:cubicBezTo>
                  <a:cubicBezTo>
                    <a:pt x="15010" y="30221"/>
                    <a:pt x="15010" y="30221"/>
                    <a:pt x="15010" y="30221"/>
                  </a:cubicBezTo>
                  <a:cubicBezTo>
                    <a:pt x="14766" y="30462"/>
                    <a:pt x="14766" y="30462"/>
                    <a:pt x="14766" y="30462"/>
                  </a:cubicBezTo>
                  <a:cubicBezTo>
                    <a:pt x="14766" y="30462"/>
                    <a:pt x="14766" y="30622"/>
                    <a:pt x="14766" y="30622"/>
                  </a:cubicBezTo>
                  <a:cubicBezTo>
                    <a:pt x="14766" y="30703"/>
                    <a:pt x="14929" y="30703"/>
                    <a:pt x="14929" y="30703"/>
                  </a:cubicBezTo>
                  <a:cubicBezTo>
                    <a:pt x="14929" y="30703"/>
                    <a:pt x="15091" y="30864"/>
                    <a:pt x="15091" y="30944"/>
                  </a:cubicBezTo>
                  <a:cubicBezTo>
                    <a:pt x="15091" y="31024"/>
                    <a:pt x="15334" y="31105"/>
                    <a:pt x="15334" y="31185"/>
                  </a:cubicBezTo>
                  <a:cubicBezTo>
                    <a:pt x="15415" y="31265"/>
                    <a:pt x="15659" y="31507"/>
                    <a:pt x="15659" y="31507"/>
                  </a:cubicBezTo>
                  <a:cubicBezTo>
                    <a:pt x="15740" y="31667"/>
                    <a:pt x="15740" y="31667"/>
                    <a:pt x="15740" y="31667"/>
                  </a:cubicBezTo>
                  <a:cubicBezTo>
                    <a:pt x="16064" y="31828"/>
                    <a:pt x="16064" y="31828"/>
                    <a:pt x="16064" y="31828"/>
                  </a:cubicBezTo>
                  <a:cubicBezTo>
                    <a:pt x="16064" y="31828"/>
                    <a:pt x="16064" y="31828"/>
                    <a:pt x="16064" y="31908"/>
                  </a:cubicBezTo>
                  <a:cubicBezTo>
                    <a:pt x="16064" y="32069"/>
                    <a:pt x="16227" y="32230"/>
                    <a:pt x="16227" y="32230"/>
                  </a:cubicBezTo>
                  <a:cubicBezTo>
                    <a:pt x="16551" y="32471"/>
                    <a:pt x="16551" y="32471"/>
                    <a:pt x="16551" y="32471"/>
                  </a:cubicBezTo>
                  <a:cubicBezTo>
                    <a:pt x="16551" y="32471"/>
                    <a:pt x="16551" y="32391"/>
                    <a:pt x="16551" y="32551"/>
                  </a:cubicBezTo>
                  <a:cubicBezTo>
                    <a:pt x="16551" y="32712"/>
                    <a:pt x="16551" y="32953"/>
                    <a:pt x="16551" y="32953"/>
                  </a:cubicBezTo>
                  <a:cubicBezTo>
                    <a:pt x="16876" y="32953"/>
                    <a:pt x="16876" y="32953"/>
                    <a:pt x="16876" y="32953"/>
                  </a:cubicBezTo>
                  <a:cubicBezTo>
                    <a:pt x="16795" y="33275"/>
                    <a:pt x="16795" y="33275"/>
                    <a:pt x="16795" y="33275"/>
                  </a:cubicBezTo>
                  <a:cubicBezTo>
                    <a:pt x="16795" y="33275"/>
                    <a:pt x="16632" y="33275"/>
                    <a:pt x="16795" y="33516"/>
                  </a:cubicBezTo>
                  <a:cubicBezTo>
                    <a:pt x="16957" y="33677"/>
                    <a:pt x="16957" y="33837"/>
                    <a:pt x="16957" y="33837"/>
                  </a:cubicBezTo>
                  <a:cubicBezTo>
                    <a:pt x="17525" y="34239"/>
                    <a:pt x="17525" y="34239"/>
                    <a:pt x="17525" y="34239"/>
                  </a:cubicBezTo>
                  <a:cubicBezTo>
                    <a:pt x="17849" y="34239"/>
                    <a:pt x="17849" y="34239"/>
                    <a:pt x="17849" y="34239"/>
                  </a:cubicBezTo>
                  <a:cubicBezTo>
                    <a:pt x="18174" y="34159"/>
                    <a:pt x="18174" y="34159"/>
                    <a:pt x="18174" y="34159"/>
                  </a:cubicBezTo>
                  <a:cubicBezTo>
                    <a:pt x="18336" y="33837"/>
                    <a:pt x="18336" y="33837"/>
                    <a:pt x="18336" y="33837"/>
                  </a:cubicBezTo>
                  <a:cubicBezTo>
                    <a:pt x="18336" y="33837"/>
                    <a:pt x="18580" y="33837"/>
                    <a:pt x="18823" y="33918"/>
                  </a:cubicBezTo>
                  <a:cubicBezTo>
                    <a:pt x="18985" y="33998"/>
                    <a:pt x="19310" y="33918"/>
                    <a:pt x="19310" y="33918"/>
                  </a:cubicBezTo>
                  <a:cubicBezTo>
                    <a:pt x="19310" y="33918"/>
                    <a:pt x="19310" y="33918"/>
                    <a:pt x="19310" y="34079"/>
                  </a:cubicBezTo>
                  <a:cubicBezTo>
                    <a:pt x="19391" y="34239"/>
                    <a:pt x="19553" y="34159"/>
                    <a:pt x="19553" y="34159"/>
                  </a:cubicBezTo>
                  <a:cubicBezTo>
                    <a:pt x="19553" y="34159"/>
                    <a:pt x="19797" y="34159"/>
                    <a:pt x="19797" y="34239"/>
                  </a:cubicBezTo>
                  <a:cubicBezTo>
                    <a:pt x="19797" y="34320"/>
                    <a:pt x="19959" y="34400"/>
                    <a:pt x="20040" y="34561"/>
                  </a:cubicBezTo>
                  <a:cubicBezTo>
                    <a:pt x="20121" y="34722"/>
                    <a:pt x="20121" y="34641"/>
                    <a:pt x="20202" y="34722"/>
                  </a:cubicBezTo>
                  <a:cubicBezTo>
                    <a:pt x="20202" y="34802"/>
                    <a:pt x="19878" y="34882"/>
                    <a:pt x="20283" y="34882"/>
                  </a:cubicBezTo>
                  <a:cubicBezTo>
                    <a:pt x="20608" y="34963"/>
                    <a:pt x="21419" y="35043"/>
                    <a:pt x="21419" y="35043"/>
                  </a:cubicBezTo>
                  <a:cubicBezTo>
                    <a:pt x="21419" y="35043"/>
                    <a:pt x="21906" y="34882"/>
                    <a:pt x="22150" y="34882"/>
                  </a:cubicBezTo>
                  <a:cubicBezTo>
                    <a:pt x="22393" y="34882"/>
                    <a:pt x="22393" y="34963"/>
                    <a:pt x="22393" y="34963"/>
                  </a:cubicBezTo>
                  <a:cubicBezTo>
                    <a:pt x="22636" y="34963"/>
                    <a:pt x="22636" y="34963"/>
                    <a:pt x="22636" y="34963"/>
                  </a:cubicBezTo>
                  <a:cubicBezTo>
                    <a:pt x="22636" y="34963"/>
                    <a:pt x="22799" y="34882"/>
                    <a:pt x="22799" y="34802"/>
                  </a:cubicBezTo>
                  <a:cubicBezTo>
                    <a:pt x="22799" y="34722"/>
                    <a:pt x="22880" y="34480"/>
                    <a:pt x="22880" y="34480"/>
                  </a:cubicBezTo>
                  <a:cubicBezTo>
                    <a:pt x="22880" y="34480"/>
                    <a:pt x="22799" y="34320"/>
                    <a:pt x="22961" y="34320"/>
                  </a:cubicBezTo>
                  <a:cubicBezTo>
                    <a:pt x="23123" y="34320"/>
                    <a:pt x="23204" y="34239"/>
                    <a:pt x="23204" y="34239"/>
                  </a:cubicBezTo>
                  <a:cubicBezTo>
                    <a:pt x="23448" y="34079"/>
                    <a:pt x="23448" y="34079"/>
                    <a:pt x="23448" y="34079"/>
                  </a:cubicBezTo>
                  <a:cubicBezTo>
                    <a:pt x="23367" y="33436"/>
                    <a:pt x="23367" y="33436"/>
                    <a:pt x="23367" y="33436"/>
                  </a:cubicBezTo>
                  <a:cubicBezTo>
                    <a:pt x="23367" y="33436"/>
                    <a:pt x="23367" y="33194"/>
                    <a:pt x="23286" y="33114"/>
                  </a:cubicBezTo>
                  <a:cubicBezTo>
                    <a:pt x="23123" y="33034"/>
                    <a:pt x="22880" y="32793"/>
                    <a:pt x="22880" y="32793"/>
                  </a:cubicBezTo>
                  <a:cubicBezTo>
                    <a:pt x="22799" y="32551"/>
                    <a:pt x="22799" y="32551"/>
                    <a:pt x="22799" y="32551"/>
                  </a:cubicBezTo>
                  <a:cubicBezTo>
                    <a:pt x="22474" y="32310"/>
                    <a:pt x="22474" y="32310"/>
                    <a:pt x="22474" y="32310"/>
                  </a:cubicBezTo>
                  <a:cubicBezTo>
                    <a:pt x="22474" y="32310"/>
                    <a:pt x="22393" y="32150"/>
                    <a:pt x="22312" y="32150"/>
                  </a:cubicBezTo>
                  <a:cubicBezTo>
                    <a:pt x="22231" y="32230"/>
                    <a:pt x="22312" y="32230"/>
                    <a:pt x="22150" y="32471"/>
                  </a:cubicBezTo>
                  <a:cubicBezTo>
                    <a:pt x="21987" y="32632"/>
                    <a:pt x="21744" y="32712"/>
                    <a:pt x="21744" y="32712"/>
                  </a:cubicBezTo>
                  <a:cubicBezTo>
                    <a:pt x="21257" y="32873"/>
                    <a:pt x="21257" y="32873"/>
                    <a:pt x="21257" y="32873"/>
                  </a:cubicBezTo>
                  <a:cubicBezTo>
                    <a:pt x="21257" y="32873"/>
                    <a:pt x="20933" y="32712"/>
                    <a:pt x="20851" y="32551"/>
                  </a:cubicBezTo>
                  <a:cubicBezTo>
                    <a:pt x="20770" y="32471"/>
                    <a:pt x="20202" y="31989"/>
                    <a:pt x="20202" y="31989"/>
                  </a:cubicBezTo>
                  <a:cubicBezTo>
                    <a:pt x="20202" y="31989"/>
                    <a:pt x="19878" y="31748"/>
                    <a:pt x="19797" y="31748"/>
                  </a:cubicBezTo>
                  <a:cubicBezTo>
                    <a:pt x="19634" y="31748"/>
                    <a:pt x="19472" y="31748"/>
                    <a:pt x="19472" y="31748"/>
                  </a:cubicBezTo>
                  <a:cubicBezTo>
                    <a:pt x="19229" y="31346"/>
                    <a:pt x="19229" y="31346"/>
                    <a:pt x="19229" y="31346"/>
                  </a:cubicBezTo>
                  <a:cubicBezTo>
                    <a:pt x="19148" y="31265"/>
                    <a:pt x="19148" y="31265"/>
                    <a:pt x="19148" y="31265"/>
                  </a:cubicBezTo>
                  <a:cubicBezTo>
                    <a:pt x="19148" y="31265"/>
                    <a:pt x="18904" y="31024"/>
                    <a:pt x="19066" y="31024"/>
                  </a:cubicBezTo>
                  <a:cubicBezTo>
                    <a:pt x="19310" y="31024"/>
                    <a:pt x="19391" y="30783"/>
                    <a:pt x="19391" y="30783"/>
                  </a:cubicBezTo>
                  <a:cubicBezTo>
                    <a:pt x="19391" y="30542"/>
                    <a:pt x="19391" y="30542"/>
                    <a:pt x="19391" y="30542"/>
                  </a:cubicBezTo>
                  <a:cubicBezTo>
                    <a:pt x="19391" y="30381"/>
                    <a:pt x="19391" y="30381"/>
                    <a:pt x="19391" y="30381"/>
                  </a:cubicBezTo>
                  <a:cubicBezTo>
                    <a:pt x="19310" y="29979"/>
                    <a:pt x="19310" y="29979"/>
                    <a:pt x="19310" y="29979"/>
                  </a:cubicBezTo>
                  <a:cubicBezTo>
                    <a:pt x="19310" y="29979"/>
                    <a:pt x="19229" y="29578"/>
                    <a:pt x="19310" y="29497"/>
                  </a:cubicBezTo>
                  <a:cubicBezTo>
                    <a:pt x="19472" y="29497"/>
                    <a:pt x="19959" y="29417"/>
                    <a:pt x="19959" y="29417"/>
                  </a:cubicBezTo>
                  <a:cubicBezTo>
                    <a:pt x="19959" y="29417"/>
                    <a:pt x="20202" y="29497"/>
                    <a:pt x="20446" y="29578"/>
                  </a:cubicBezTo>
                  <a:cubicBezTo>
                    <a:pt x="20608" y="29578"/>
                    <a:pt x="20770" y="29658"/>
                    <a:pt x="20770" y="29658"/>
                  </a:cubicBezTo>
                  <a:cubicBezTo>
                    <a:pt x="20770" y="29658"/>
                    <a:pt x="21257" y="29899"/>
                    <a:pt x="21338" y="29979"/>
                  </a:cubicBezTo>
                  <a:cubicBezTo>
                    <a:pt x="21338" y="30060"/>
                    <a:pt x="21501" y="30140"/>
                    <a:pt x="21663" y="30221"/>
                  </a:cubicBezTo>
                  <a:cubicBezTo>
                    <a:pt x="21906" y="30381"/>
                    <a:pt x="22393" y="30221"/>
                    <a:pt x="22393" y="30221"/>
                  </a:cubicBezTo>
                  <a:cubicBezTo>
                    <a:pt x="22393" y="30221"/>
                    <a:pt x="22636" y="30140"/>
                    <a:pt x="22799" y="30140"/>
                  </a:cubicBezTo>
                  <a:cubicBezTo>
                    <a:pt x="22880" y="30140"/>
                    <a:pt x="23610" y="30140"/>
                    <a:pt x="23610" y="30140"/>
                  </a:cubicBezTo>
                  <a:cubicBezTo>
                    <a:pt x="23610" y="30140"/>
                    <a:pt x="23935" y="30140"/>
                    <a:pt x="24016" y="30140"/>
                  </a:cubicBezTo>
                  <a:cubicBezTo>
                    <a:pt x="24097" y="30140"/>
                    <a:pt x="24421" y="30140"/>
                    <a:pt x="24421" y="30140"/>
                  </a:cubicBezTo>
                  <a:cubicBezTo>
                    <a:pt x="25070" y="30301"/>
                    <a:pt x="25070" y="30301"/>
                    <a:pt x="25070" y="30301"/>
                  </a:cubicBezTo>
                  <a:cubicBezTo>
                    <a:pt x="25557" y="30060"/>
                    <a:pt x="25557" y="30060"/>
                    <a:pt x="25557" y="30060"/>
                  </a:cubicBezTo>
                  <a:cubicBezTo>
                    <a:pt x="25557" y="30060"/>
                    <a:pt x="25557" y="29658"/>
                    <a:pt x="25720" y="29658"/>
                  </a:cubicBezTo>
                  <a:cubicBezTo>
                    <a:pt x="25801" y="29658"/>
                    <a:pt x="25963" y="29658"/>
                    <a:pt x="26125" y="29658"/>
                  </a:cubicBezTo>
                  <a:cubicBezTo>
                    <a:pt x="26288" y="29738"/>
                    <a:pt x="26774" y="29578"/>
                    <a:pt x="26774" y="29578"/>
                  </a:cubicBezTo>
                  <a:cubicBezTo>
                    <a:pt x="26288" y="28935"/>
                    <a:pt x="26288" y="28935"/>
                    <a:pt x="26288" y="28935"/>
                  </a:cubicBezTo>
                  <a:cubicBezTo>
                    <a:pt x="26288" y="28935"/>
                    <a:pt x="26288" y="28935"/>
                    <a:pt x="26125" y="28613"/>
                  </a:cubicBezTo>
                  <a:cubicBezTo>
                    <a:pt x="26044" y="28292"/>
                    <a:pt x="25801" y="27970"/>
                    <a:pt x="25801" y="27970"/>
                  </a:cubicBezTo>
                  <a:cubicBezTo>
                    <a:pt x="25801" y="27970"/>
                    <a:pt x="25476" y="27890"/>
                    <a:pt x="25233" y="27809"/>
                  </a:cubicBezTo>
                  <a:cubicBezTo>
                    <a:pt x="24989" y="27729"/>
                    <a:pt x="25152" y="27809"/>
                    <a:pt x="24989" y="27649"/>
                  </a:cubicBezTo>
                  <a:cubicBezTo>
                    <a:pt x="24827" y="27568"/>
                    <a:pt x="24097" y="27166"/>
                    <a:pt x="24097" y="27166"/>
                  </a:cubicBezTo>
                  <a:cubicBezTo>
                    <a:pt x="24097" y="27166"/>
                    <a:pt x="23772" y="27086"/>
                    <a:pt x="23691" y="26925"/>
                  </a:cubicBezTo>
                  <a:cubicBezTo>
                    <a:pt x="23610" y="26684"/>
                    <a:pt x="23691" y="25961"/>
                    <a:pt x="23691" y="25961"/>
                  </a:cubicBezTo>
                  <a:cubicBezTo>
                    <a:pt x="23772" y="25559"/>
                    <a:pt x="23772" y="25559"/>
                    <a:pt x="23772" y="25559"/>
                  </a:cubicBezTo>
                  <a:cubicBezTo>
                    <a:pt x="24178" y="24755"/>
                    <a:pt x="24178" y="24755"/>
                    <a:pt x="24178" y="24755"/>
                  </a:cubicBezTo>
                  <a:cubicBezTo>
                    <a:pt x="24340" y="24032"/>
                    <a:pt x="24340" y="24032"/>
                    <a:pt x="24340" y="24032"/>
                  </a:cubicBezTo>
                  <a:cubicBezTo>
                    <a:pt x="25152" y="23067"/>
                    <a:pt x="25152" y="23067"/>
                    <a:pt x="25152" y="23067"/>
                  </a:cubicBezTo>
                  <a:cubicBezTo>
                    <a:pt x="25395" y="22344"/>
                    <a:pt x="25395" y="22344"/>
                    <a:pt x="25395" y="22344"/>
                  </a:cubicBezTo>
                  <a:cubicBezTo>
                    <a:pt x="25557" y="21620"/>
                    <a:pt x="25557" y="21620"/>
                    <a:pt x="25557" y="21620"/>
                  </a:cubicBezTo>
                  <a:cubicBezTo>
                    <a:pt x="25557" y="20897"/>
                    <a:pt x="25557" y="20897"/>
                    <a:pt x="25557" y="20897"/>
                  </a:cubicBezTo>
                  <a:cubicBezTo>
                    <a:pt x="25557" y="20334"/>
                    <a:pt x="25557" y="20334"/>
                    <a:pt x="25557" y="20334"/>
                  </a:cubicBezTo>
                  <a:cubicBezTo>
                    <a:pt x="26612" y="20334"/>
                    <a:pt x="26612" y="20334"/>
                    <a:pt x="26612" y="20334"/>
                  </a:cubicBezTo>
                  <a:cubicBezTo>
                    <a:pt x="26612" y="20576"/>
                    <a:pt x="26612" y="20576"/>
                    <a:pt x="26612" y="20576"/>
                  </a:cubicBezTo>
                  <a:cubicBezTo>
                    <a:pt x="26612" y="20576"/>
                    <a:pt x="26774" y="20254"/>
                    <a:pt x="26855" y="20254"/>
                  </a:cubicBezTo>
                  <a:cubicBezTo>
                    <a:pt x="26937" y="20254"/>
                    <a:pt x="27586" y="19852"/>
                    <a:pt x="27586" y="19852"/>
                  </a:cubicBezTo>
                  <a:cubicBezTo>
                    <a:pt x="27829" y="20013"/>
                    <a:pt x="27829" y="20013"/>
                    <a:pt x="27829" y="20013"/>
                  </a:cubicBezTo>
                  <a:cubicBezTo>
                    <a:pt x="28478" y="20174"/>
                    <a:pt x="28478" y="20174"/>
                    <a:pt x="28478" y="20174"/>
                  </a:cubicBezTo>
                  <a:cubicBezTo>
                    <a:pt x="28478" y="20174"/>
                    <a:pt x="28722" y="20254"/>
                    <a:pt x="28640" y="20415"/>
                  </a:cubicBezTo>
                  <a:cubicBezTo>
                    <a:pt x="28559" y="20576"/>
                    <a:pt x="28559" y="20576"/>
                    <a:pt x="28640" y="20576"/>
                  </a:cubicBezTo>
                  <a:cubicBezTo>
                    <a:pt x="28722" y="20576"/>
                    <a:pt x="29046" y="20334"/>
                    <a:pt x="29046" y="20334"/>
                  </a:cubicBezTo>
                  <a:cubicBezTo>
                    <a:pt x="29614" y="20576"/>
                    <a:pt x="29614" y="20576"/>
                    <a:pt x="29614" y="20576"/>
                  </a:cubicBezTo>
                  <a:cubicBezTo>
                    <a:pt x="29127" y="20013"/>
                    <a:pt x="29127" y="20013"/>
                    <a:pt x="29127" y="20013"/>
                  </a:cubicBezTo>
                  <a:cubicBezTo>
                    <a:pt x="29127" y="20013"/>
                    <a:pt x="29046" y="19611"/>
                    <a:pt x="29046" y="19450"/>
                  </a:cubicBezTo>
                  <a:cubicBezTo>
                    <a:pt x="29046" y="19290"/>
                    <a:pt x="28965" y="18647"/>
                    <a:pt x="28965" y="18647"/>
                  </a:cubicBezTo>
                  <a:cubicBezTo>
                    <a:pt x="28884" y="18164"/>
                    <a:pt x="28884" y="18164"/>
                    <a:pt x="28884" y="18164"/>
                  </a:cubicBezTo>
                  <a:cubicBezTo>
                    <a:pt x="28722" y="17762"/>
                    <a:pt x="28722" y="17762"/>
                    <a:pt x="28722" y="17762"/>
                  </a:cubicBezTo>
                  <a:cubicBezTo>
                    <a:pt x="28478" y="17521"/>
                    <a:pt x="28478" y="17521"/>
                    <a:pt x="28478" y="17521"/>
                  </a:cubicBezTo>
                  <a:cubicBezTo>
                    <a:pt x="28397" y="17119"/>
                    <a:pt x="28397" y="17119"/>
                    <a:pt x="28397" y="17119"/>
                  </a:cubicBezTo>
                  <a:cubicBezTo>
                    <a:pt x="28235" y="16798"/>
                    <a:pt x="28235" y="16798"/>
                    <a:pt x="28235" y="16798"/>
                  </a:cubicBezTo>
                  <a:cubicBezTo>
                    <a:pt x="27667" y="16476"/>
                    <a:pt x="27667" y="16476"/>
                    <a:pt x="27667" y="16476"/>
                  </a:cubicBezTo>
                  <a:cubicBezTo>
                    <a:pt x="27261" y="16396"/>
                    <a:pt x="27261" y="16396"/>
                    <a:pt x="27261" y="16396"/>
                  </a:cubicBezTo>
                  <a:cubicBezTo>
                    <a:pt x="26937" y="16476"/>
                    <a:pt x="26937" y="16476"/>
                    <a:pt x="26937" y="16476"/>
                  </a:cubicBezTo>
                  <a:cubicBezTo>
                    <a:pt x="26612" y="16476"/>
                    <a:pt x="26612" y="16476"/>
                    <a:pt x="26612" y="16476"/>
                  </a:cubicBezTo>
                  <a:cubicBezTo>
                    <a:pt x="26369" y="16075"/>
                    <a:pt x="26369" y="16075"/>
                    <a:pt x="26369" y="16075"/>
                  </a:cubicBezTo>
                  <a:cubicBezTo>
                    <a:pt x="26369" y="16075"/>
                    <a:pt x="26288" y="15512"/>
                    <a:pt x="26288" y="15432"/>
                  </a:cubicBezTo>
                  <a:cubicBezTo>
                    <a:pt x="26288" y="15351"/>
                    <a:pt x="26125" y="14789"/>
                    <a:pt x="26125" y="14789"/>
                  </a:cubicBezTo>
                  <a:cubicBezTo>
                    <a:pt x="26044" y="14146"/>
                    <a:pt x="26044" y="14146"/>
                    <a:pt x="26044" y="14146"/>
                  </a:cubicBezTo>
                  <a:cubicBezTo>
                    <a:pt x="25801" y="13503"/>
                    <a:pt x="25801" y="13503"/>
                    <a:pt x="25801" y="13503"/>
                  </a:cubicBezTo>
                  <a:cubicBezTo>
                    <a:pt x="25801" y="13503"/>
                    <a:pt x="25638" y="13101"/>
                    <a:pt x="25557" y="12940"/>
                  </a:cubicBezTo>
                  <a:cubicBezTo>
                    <a:pt x="25476" y="12779"/>
                    <a:pt x="25314" y="12458"/>
                    <a:pt x="25314" y="12458"/>
                  </a:cubicBezTo>
                  <a:cubicBezTo>
                    <a:pt x="25152" y="11895"/>
                    <a:pt x="25152" y="11895"/>
                    <a:pt x="25152" y="11895"/>
                  </a:cubicBezTo>
                  <a:cubicBezTo>
                    <a:pt x="24503" y="11734"/>
                    <a:pt x="24503" y="11734"/>
                    <a:pt x="24503" y="11734"/>
                  </a:cubicBezTo>
                  <a:cubicBezTo>
                    <a:pt x="23448" y="11413"/>
                    <a:pt x="23448" y="11413"/>
                    <a:pt x="23448" y="11413"/>
                  </a:cubicBezTo>
                  <a:cubicBezTo>
                    <a:pt x="22880" y="11172"/>
                    <a:pt x="22880" y="11172"/>
                    <a:pt x="22880" y="11172"/>
                  </a:cubicBezTo>
                  <a:cubicBezTo>
                    <a:pt x="22961" y="10931"/>
                    <a:pt x="22961" y="10931"/>
                    <a:pt x="22961" y="10931"/>
                  </a:cubicBezTo>
                  <a:cubicBezTo>
                    <a:pt x="23286" y="10850"/>
                    <a:pt x="23286" y="10850"/>
                    <a:pt x="23286" y="10850"/>
                  </a:cubicBezTo>
                  <a:cubicBezTo>
                    <a:pt x="23286" y="10850"/>
                    <a:pt x="23448" y="10850"/>
                    <a:pt x="23610" y="10850"/>
                  </a:cubicBezTo>
                  <a:cubicBezTo>
                    <a:pt x="23853" y="10850"/>
                    <a:pt x="24016" y="10850"/>
                    <a:pt x="24178" y="10850"/>
                  </a:cubicBezTo>
                  <a:cubicBezTo>
                    <a:pt x="24340" y="10850"/>
                    <a:pt x="24584" y="10850"/>
                    <a:pt x="24584" y="10850"/>
                  </a:cubicBezTo>
                  <a:cubicBezTo>
                    <a:pt x="24908" y="10448"/>
                    <a:pt x="24908" y="10448"/>
                    <a:pt x="24908" y="10448"/>
                  </a:cubicBezTo>
                  <a:cubicBezTo>
                    <a:pt x="26125" y="9805"/>
                    <a:pt x="26125" y="9805"/>
                    <a:pt x="26125" y="9805"/>
                  </a:cubicBezTo>
                  <a:cubicBezTo>
                    <a:pt x="26693" y="9725"/>
                    <a:pt x="26693" y="9725"/>
                    <a:pt x="26693" y="9725"/>
                  </a:cubicBezTo>
                  <a:cubicBezTo>
                    <a:pt x="27261" y="9725"/>
                    <a:pt x="27261" y="9725"/>
                    <a:pt x="27261" y="9725"/>
                  </a:cubicBezTo>
                  <a:cubicBezTo>
                    <a:pt x="27261" y="9725"/>
                    <a:pt x="27261" y="10046"/>
                    <a:pt x="27423" y="10127"/>
                  </a:cubicBezTo>
                  <a:cubicBezTo>
                    <a:pt x="27586" y="10207"/>
                    <a:pt x="27667" y="10207"/>
                    <a:pt x="27748" y="10288"/>
                  </a:cubicBezTo>
                  <a:cubicBezTo>
                    <a:pt x="27910" y="10288"/>
                    <a:pt x="28397" y="10368"/>
                    <a:pt x="28397" y="10368"/>
                  </a:cubicBezTo>
                  <a:cubicBezTo>
                    <a:pt x="28722" y="10529"/>
                    <a:pt x="28722" y="10529"/>
                    <a:pt x="28722" y="10529"/>
                  </a:cubicBezTo>
                  <a:cubicBezTo>
                    <a:pt x="29046" y="11011"/>
                    <a:pt x="29046" y="11011"/>
                    <a:pt x="29046" y="11011"/>
                  </a:cubicBezTo>
                  <a:cubicBezTo>
                    <a:pt x="29614" y="11332"/>
                    <a:pt x="29614" y="11332"/>
                    <a:pt x="29614" y="11332"/>
                  </a:cubicBezTo>
                  <a:cubicBezTo>
                    <a:pt x="29614" y="11332"/>
                    <a:pt x="29695" y="11574"/>
                    <a:pt x="29614" y="11654"/>
                  </a:cubicBezTo>
                  <a:cubicBezTo>
                    <a:pt x="29533" y="11734"/>
                    <a:pt x="29614" y="11975"/>
                    <a:pt x="29290" y="12136"/>
                  </a:cubicBezTo>
                  <a:cubicBezTo>
                    <a:pt x="28965" y="12297"/>
                    <a:pt x="28559" y="12618"/>
                    <a:pt x="28478" y="12618"/>
                  </a:cubicBezTo>
                  <a:cubicBezTo>
                    <a:pt x="28397" y="12699"/>
                    <a:pt x="28154" y="13020"/>
                    <a:pt x="28154" y="13020"/>
                  </a:cubicBezTo>
                  <a:cubicBezTo>
                    <a:pt x="27991" y="13342"/>
                    <a:pt x="27991" y="13342"/>
                    <a:pt x="27991" y="13342"/>
                  </a:cubicBezTo>
                  <a:cubicBezTo>
                    <a:pt x="28073" y="13583"/>
                    <a:pt x="28073" y="13583"/>
                    <a:pt x="28073" y="13583"/>
                  </a:cubicBezTo>
                  <a:cubicBezTo>
                    <a:pt x="28073" y="13583"/>
                    <a:pt x="28073" y="13663"/>
                    <a:pt x="28073" y="13744"/>
                  </a:cubicBezTo>
                  <a:cubicBezTo>
                    <a:pt x="27991" y="13904"/>
                    <a:pt x="27910" y="14146"/>
                    <a:pt x="27910" y="14146"/>
                  </a:cubicBezTo>
                  <a:cubicBezTo>
                    <a:pt x="27991" y="14547"/>
                    <a:pt x="27991" y="14547"/>
                    <a:pt x="27991" y="14547"/>
                  </a:cubicBezTo>
                  <a:cubicBezTo>
                    <a:pt x="27991" y="14547"/>
                    <a:pt x="28073" y="14708"/>
                    <a:pt x="28154" y="14869"/>
                  </a:cubicBezTo>
                  <a:cubicBezTo>
                    <a:pt x="28154" y="14949"/>
                    <a:pt x="28884" y="15110"/>
                    <a:pt x="28884" y="15110"/>
                  </a:cubicBezTo>
                  <a:cubicBezTo>
                    <a:pt x="29614" y="15190"/>
                    <a:pt x="29614" y="15190"/>
                    <a:pt x="29614" y="15190"/>
                  </a:cubicBezTo>
                  <a:cubicBezTo>
                    <a:pt x="30182" y="15753"/>
                    <a:pt x="30182" y="15753"/>
                    <a:pt x="30182" y="15753"/>
                  </a:cubicBezTo>
                  <a:cubicBezTo>
                    <a:pt x="30669" y="15994"/>
                    <a:pt x="30669" y="15994"/>
                    <a:pt x="30669" y="15994"/>
                  </a:cubicBezTo>
                  <a:cubicBezTo>
                    <a:pt x="31237" y="15914"/>
                    <a:pt x="31237" y="15914"/>
                    <a:pt x="31237" y="15914"/>
                  </a:cubicBezTo>
                  <a:cubicBezTo>
                    <a:pt x="31805" y="15512"/>
                    <a:pt x="31805" y="15512"/>
                    <a:pt x="31805" y="15512"/>
                  </a:cubicBezTo>
                  <a:cubicBezTo>
                    <a:pt x="32210" y="15271"/>
                    <a:pt x="32210" y="15271"/>
                    <a:pt x="32210" y="15271"/>
                  </a:cubicBezTo>
                  <a:cubicBezTo>
                    <a:pt x="32210" y="15271"/>
                    <a:pt x="32454" y="14949"/>
                    <a:pt x="32535" y="14869"/>
                  </a:cubicBezTo>
                  <a:cubicBezTo>
                    <a:pt x="32616" y="14789"/>
                    <a:pt x="32860" y="14547"/>
                    <a:pt x="32860" y="14547"/>
                  </a:cubicBezTo>
                  <a:cubicBezTo>
                    <a:pt x="32860" y="14547"/>
                    <a:pt x="33022" y="14387"/>
                    <a:pt x="33022" y="14306"/>
                  </a:cubicBezTo>
                  <a:cubicBezTo>
                    <a:pt x="33022" y="14226"/>
                    <a:pt x="32941" y="13583"/>
                    <a:pt x="32941" y="13583"/>
                  </a:cubicBezTo>
                  <a:cubicBezTo>
                    <a:pt x="32778" y="13101"/>
                    <a:pt x="32778" y="13101"/>
                    <a:pt x="32778" y="13101"/>
                  </a:cubicBezTo>
                  <a:cubicBezTo>
                    <a:pt x="32535" y="12538"/>
                    <a:pt x="32535" y="12538"/>
                    <a:pt x="32535" y="12538"/>
                  </a:cubicBezTo>
                  <a:cubicBezTo>
                    <a:pt x="32535" y="12538"/>
                    <a:pt x="32373" y="12297"/>
                    <a:pt x="32373" y="12136"/>
                  </a:cubicBezTo>
                  <a:cubicBezTo>
                    <a:pt x="32373" y="12056"/>
                    <a:pt x="32292" y="11734"/>
                    <a:pt x="32292" y="11734"/>
                  </a:cubicBezTo>
                  <a:cubicBezTo>
                    <a:pt x="31967" y="11413"/>
                    <a:pt x="31967" y="11413"/>
                    <a:pt x="31967" y="11413"/>
                  </a:cubicBezTo>
                  <a:cubicBezTo>
                    <a:pt x="32129" y="11091"/>
                    <a:pt x="32129" y="11091"/>
                    <a:pt x="32129" y="11091"/>
                  </a:cubicBezTo>
                  <a:cubicBezTo>
                    <a:pt x="32292" y="10850"/>
                    <a:pt x="32292" y="10850"/>
                    <a:pt x="32292" y="10850"/>
                  </a:cubicBezTo>
                  <a:cubicBezTo>
                    <a:pt x="32697" y="10368"/>
                    <a:pt x="32697" y="10368"/>
                    <a:pt x="32697" y="10368"/>
                  </a:cubicBezTo>
                  <a:cubicBezTo>
                    <a:pt x="32860" y="10046"/>
                    <a:pt x="32860" y="10046"/>
                    <a:pt x="32860" y="10046"/>
                  </a:cubicBezTo>
                  <a:cubicBezTo>
                    <a:pt x="32535" y="9645"/>
                    <a:pt x="32535" y="9645"/>
                    <a:pt x="32535" y="9645"/>
                  </a:cubicBezTo>
                  <a:cubicBezTo>
                    <a:pt x="32292" y="9564"/>
                    <a:pt x="32292" y="9564"/>
                    <a:pt x="32292" y="9564"/>
                  </a:cubicBezTo>
                  <a:cubicBezTo>
                    <a:pt x="32778" y="9323"/>
                    <a:pt x="32778" y="9323"/>
                    <a:pt x="32778" y="9323"/>
                  </a:cubicBezTo>
                  <a:cubicBezTo>
                    <a:pt x="33103" y="9162"/>
                    <a:pt x="33103" y="9162"/>
                    <a:pt x="33103" y="9162"/>
                  </a:cubicBezTo>
                  <a:cubicBezTo>
                    <a:pt x="33509" y="8198"/>
                    <a:pt x="33509" y="8198"/>
                    <a:pt x="33509" y="8198"/>
                  </a:cubicBezTo>
                  <a:cubicBezTo>
                    <a:pt x="33752" y="7635"/>
                    <a:pt x="33752" y="7635"/>
                    <a:pt x="33752" y="7635"/>
                  </a:cubicBezTo>
                  <a:cubicBezTo>
                    <a:pt x="34077" y="6751"/>
                    <a:pt x="34077" y="6751"/>
                    <a:pt x="34077" y="6751"/>
                  </a:cubicBezTo>
                  <a:cubicBezTo>
                    <a:pt x="34077" y="6751"/>
                    <a:pt x="34239" y="6108"/>
                    <a:pt x="34239" y="6028"/>
                  </a:cubicBezTo>
                  <a:cubicBezTo>
                    <a:pt x="34239" y="5947"/>
                    <a:pt x="34482" y="5787"/>
                    <a:pt x="34482" y="5787"/>
                  </a:cubicBezTo>
                  <a:cubicBezTo>
                    <a:pt x="34807" y="5385"/>
                    <a:pt x="34807" y="5385"/>
                    <a:pt x="34807" y="5385"/>
                  </a:cubicBezTo>
                  <a:cubicBezTo>
                    <a:pt x="35050" y="4902"/>
                    <a:pt x="35050" y="4902"/>
                    <a:pt x="35050" y="4902"/>
                  </a:cubicBezTo>
                  <a:cubicBezTo>
                    <a:pt x="35212" y="4581"/>
                    <a:pt x="35212" y="4581"/>
                    <a:pt x="35212" y="4581"/>
                  </a:cubicBezTo>
                  <a:cubicBezTo>
                    <a:pt x="35618" y="3938"/>
                    <a:pt x="35618" y="3938"/>
                    <a:pt x="35618" y="3938"/>
                  </a:cubicBezTo>
                  <a:cubicBezTo>
                    <a:pt x="35943" y="4099"/>
                    <a:pt x="35943" y="4099"/>
                    <a:pt x="35943" y="4099"/>
                  </a:cubicBezTo>
                  <a:cubicBezTo>
                    <a:pt x="35943" y="4099"/>
                    <a:pt x="36105" y="4259"/>
                    <a:pt x="36105" y="4420"/>
                  </a:cubicBezTo>
                  <a:cubicBezTo>
                    <a:pt x="36105" y="4581"/>
                    <a:pt x="36024" y="4661"/>
                    <a:pt x="36105" y="4661"/>
                  </a:cubicBezTo>
                  <a:cubicBezTo>
                    <a:pt x="36267" y="4661"/>
                    <a:pt x="36186" y="4661"/>
                    <a:pt x="36267" y="4581"/>
                  </a:cubicBezTo>
                  <a:cubicBezTo>
                    <a:pt x="36430" y="4420"/>
                    <a:pt x="36511" y="4099"/>
                    <a:pt x="36511" y="4018"/>
                  </a:cubicBezTo>
                  <a:cubicBezTo>
                    <a:pt x="36511" y="3938"/>
                    <a:pt x="36673" y="3938"/>
                    <a:pt x="36511" y="3858"/>
                  </a:cubicBezTo>
                  <a:cubicBezTo>
                    <a:pt x="36267" y="3777"/>
                    <a:pt x="35943" y="3616"/>
                    <a:pt x="35943" y="3616"/>
                  </a:cubicBezTo>
                  <a:cubicBezTo>
                    <a:pt x="35943" y="3616"/>
                    <a:pt x="35618" y="3536"/>
                    <a:pt x="35618" y="3456"/>
                  </a:cubicBezTo>
                  <a:cubicBezTo>
                    <a:pt x="35699" y="3375"/>
                    <a:pt x="35943" y="2652"/>
                    <a:pt x="35943" y="2652"/>
                  </a:cubicBezTo>
                  <a:cubicBezTo>
                    <a:pt x="36267" y="1848"/>
                    <a:pt x="36267" y="1848"/>
                    <a:pt x="36267" y="1848"/>
                  </a:cubicBezTo>
                  <a:cubicBezTo>
                    <a:pt x="36267" y="1366"/>
                    <a:pt x="36267" y="1366"/>
                    <a:pt x="36267" y="1366"/>
                  </a:cubicBezTo>
                  <a:cubicBezTo>
                    <a:pt x="36511" y="964"/>
                    <a:pt x="36511" y="964"/>
                    <a:pt x="36511" y="964"/>
                  </a:cubicBezTo>
                  <a:cubicBezTo>
                    <a:pt x="36754" y="643"/>
                    <a:pt x="36916" y="160"/>
                    <a:pt x="37322" y="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9156"/>
                    <a:pt x="120000" y="59156"/>
                    <a:pt x="120000" y="59156"/>
                  </a:cubicBezTo>
                  <a:cubicBezTo>
                    <a:pt x="118864" y="59557"/>
                    <a:pt x="118864" y="59557"/>
                    <a:pt x="118864" y="59557"/>
                  </a:cubicBezTo>
                  <a:cubicBezTo>
                    <a:pt x="118701" y="59557"/>
                    <a:pt x="116430" y="59236"/>
                    <a:pt x="116511" y="59959"/>
                  </a:cubicBezTo>
                  <a:cubicBezTo>
                    <a:pt x="116592" y="60361"/>
                    <a:pt x="116997" y="60442"/>
                    <a:pt x="116997" y="60442"/>
                  </a:cubicBezTo>
                  <a:cubicBezTo>
                    <a:pt x="118052" y="61406"/>
                    <a:pt x="118052" y="61406"/>
                    <a:pt x="118052" y="61406"/>
                  </a:cubicBezTo>
                  <a:cubicBezTo>
                    <a:pt x="117971" y="61969"/>
                    <a:pt x="117971" y="61969"/>
                    <a:pt x="117971" y="61969"/>
                  </a:cubicBezTo>
                  <a:cubicBezTo>
                    <a:pt x="118620" y="62129"/>
                    <a:pt x="118620" y="62129"/>
                    <a:pt x="118620" y="62129"/>
                  </a:cubicBezTo>
                  <a:cubicBezTo>
                    <a:pt x="120000" y="62129"/>
                    <a:pt x="120000" y="62129"/>
                    <a:pt x="120000" y="62129"/>
                  </a:cubicBezTo>
                  <a:cubicBezTo>
                    <a:pt x="120000" y="63094"/>
                    <a:pt x="120000" y="63094"/>
                    <a:pt x="120000" y="63094"/>
                  </a:cubicBezTo>
                  <a:cubicBezTo>
                    <a:pt x="119188" y="63174"/>
                    <a:pt x="118296" y="63335"/>
                    <a:pt x="118133" y="63415"/>
                  </a:cubicBezTo>
                  <a:cubicBezTo>
                    <a:pt x="117241" y="64380"/>
                    <a:pt x="117241" y="64380"/>
                    <a:pt x="117241" y="64380"/>
                  </a:cubicBezTo>
                  <a:cubicBezTo>
                    <a:pt x="118296" y="65746"/>
                    <a:pt x="118296" y="65746"/>
                    <a:pt x="118296" y="65746"/>
                  </a:cubicBezTo>
                  <a:cubicBezTo>
                    <a:pt x="118215" y="66630"/>
                    <a:pt x="118215" y="66630"/>
                    <a:pt x="118215" y="66630"/>
                  </a:cubicBezTo>
                  <a:cubicBezTo>
                    <a:pt x="117322" y="67273"/>
                    <a:pt x="117322" y="67273"/>
                    <a:pt x="117322" y="67273"/>
                  </a:cubicBezTo>
                  <a:cubicBezTo>
                    <a:pt x="118052" y="67997"/>
                    <a:pt x="118052" y="67997"/>
                    <a:pt x="118052" y="67997"/>
                  </a:cubicBezTo>
                  <a:cubicBezTo>
                    <a:pt x="119350" y="67997"/>
                    <a:pt x="119350" y="67997"/>
                    <a:pt x="119350" y="67997"/>
                  </a:cubicBezTo>
                  <a:cubicBezTo>
                    <a:pt x="120000" y="68479"/>
                    <a:pt x="120000" y="68479"/>
                    <a:pt x="120000" y="68479"/>
                  </a:cubicBezTo>
                  <a:cubicBezTo>
                    <a:pt x="120000" y="72257"/>
                    <a:pt x="120000" y="72257"/>
                    <a:pt x="120000" y="72257"/>
                  </a:cubicBezTo>
                  <a:cubicBezTo>
                    <a:pt x="119756" y="72257"/>
                    <a:pt x="119432" y="72337"/>
                    <a:pt x="119026" y="72337"/>
                  </a:cubicBezTo>
                  <a:cubicBezTo>
                    <a:pt x="118458" y="73302"/>
                    <a:pt x="118458" y="73302"/>
                    <a:pt x="118458" y="73302"/>
                  </a:cubicBezTo>
                  <a:cubicBezTo>
                    <a:pt x="114320" y="72578"/>
                    <a:pt x="114320" y="72578"/>
                    <a:pt x="114320" y="72578"/>
                  </a:cubicBezTo>
                  <a:cubicBezTo>
                    <a:pt x="112941" y="71774"/>
                    <a:pt x="112941" y="71774"/>
                    <a:pt x="112941" y="71774"/>
                  </a:cubicBezTo>
                  <a:cubicBezTo>
                    <a:pt x="111886" y="72498"/>
                    <a:pt x="112129" y="72176"/>
                    <a:pt x="111237" y="73141"/>
                  </a:cubicBezTo>
                  <a:cubicBezTo>
                    <a:pt x="108803" y="72498"/>
                    <a:pt x="108803" y="72498"/>
                    <a:pt x="108803" y="72498"/>
                  </a:cubicBezTo>
                  <a:cubicBezTo>
                    <a:pt x="107261" y="73221"/>
                    <a:pt x="107261" y="73221"/>
                    <a:pt x="107261" y="73221"/>
                  </a:cubicBezTo>
                  <a:cubicBezTo>
                    <a:pt x="105476" y="74989"/>
                    <a:pt x="105476" y="74989"/>
                    <a:pt x="105476" y="74989"/>
                  </a:cubicBezTo>
                  <a:cubicBezTo>
                    <a:pt x="102474" y="74829"/>
                    <a:pt x="102474" y="74829"/>
                    <a:pt x="102474" y="74829"/>
                  </a:cubicBezTo>
                  <a:cubicBezTo>
                    <a:pt x="101825" y="73945"/>
                    <a:pt x="101825" y="73945"/>
                    <a:pt x="101825" y="73945"/>
                  </a:cubicBezTo>
                  <a:cubicBezTo>
                    <a:pt x="101663" y="74748"/>
                    <a:pt x="101663" y="74748"/>
                    <a:pt x="101663" y="74748"/>
                  </a:cubicBezTo>
                  <a:cubicBezTo>
                    <a:pt x="102312" y="75552"/>
                    <a:pt x="102312" y="75552"/>
                    <a:pt x="102312" y="75552"/>
                  </a:cubicBezTo>
                  <a:cubicBezTo>
                    <a:pt x="101176" y="76115"/>
                    <a:pt x="101176" y="76115"/>
                    <a:pt x="101176" y="76115"/>
                  </a:cubicBezTo>
                  <a:cubicBezTo>
                    <a:pt x="100770" y="74989"/>
                    <a:pt x="100770" y="74989"/>
                    <a:pt x="100770" y="74989"/>
                  </a:cubicBezTo>
                  <a:cubicBezTo>
                    <a:pt x="99797" y="73784"/>
                    <a:pt x="99797" y="73784"/>
                    <a:pt x="99797" y="73784"/>
                  </a:cubicBezTo>
                  <a:cubicBezTo>
                    <a:pt x="98336" y="73462"/>
                    <a:pt x="98336" y="73462"/>
                    <a:pt x="98336" y="73462"/>
                  </a:cubicBezTo>
                  <a:cubicBezTo>
                    <a:pt x="97525" y="72900"/>
                    <a:pt x="97525" y="72900"/>
                    <a:pt x="97525" y="72900"/>
                  </a:cubicBezTo>
                  <a:cubicBezTo>
                    <a:pt x="97363" y="72819"/>
                    <a:pt x="94361" y="73141"/>
                    <a:pt x="93793" y="73221"/>
                  </a:cubicBezTo>
                  <a:cubicBezTo>
                    <a:pt x="93062" y="72739"/>
                    <a:pt x="92981" y="72739"/>
                    <a:pt x="92170" y="72337"/>
                  </a:cubicBezTo>
                  <a:cubicBezTo>
                    <a:pt x="91359" y="72980"/>
                    <a:pt x="91359" y="72980"/>
                    <a:pt x="91359" y="72980"/>
                  </a:cubicBezTo>
                  <a:cubicBezTo>
                    <a:pt x="91359" y="72980"/>
                    <a:pt x="90953" y="73703"/>
                    <a:pt x="90304" y="73703"/>
                  </a:cubicBezTo>
                  <a:cubicBezTo>
                    <a:pt x="89574" y="73703"/>
                    <a:pt x="89655" y="72739"/>
                    <a:pt x="89655" y="72739"/>
                  </a:cubicBezTo>
                  <a:cubicBezTo>
                    <a:pt x="88600" y="72900"/>
                    <a:pt x="88600" y="72900"/>
                    <a:pt x="88600" y="72900"/>
                  </a:cubicBezTo>
                  <a:cubicBezTo>
                    <a:pt x="87221" y="74829"/>
                    <a:pt x="87221" y="74829"/>
                    <a:pt x="87221" y="74829"/>
                  </a:cubicBezTo>
                  <a:cubicBezTo>
                    <a:pt x="85517" y="76275"/>
                    <a:pt x="85517" y="76275"/>
                    <a:pt x="85517" y="76275"/>
                  </a:cubicBezTo>
                  <a:cubicBezTo>
                    <a:pt x="84543" y="77722"/>
                    <a:pt x="84543" y="77722"/>
                    <a:pt x="84543" y="77722"/>
                  </a:cubicBezTo>
                  <a:cubicBezTo>
                    <a:pt x="82677" y="78446"/>
                    <a:pt x="82677" y="78446"/>
                    <a:pt x="82677" y="78446"/>
                  </a:cubicBezTo>
                  <a:cubicBezTo>
                    <a:pt x="82758" y="79089"/>
                    <a:pt x="82758" y="79089"/>
                    <a:pt x="82758" y="79089"/>
                  </a:cubicBezTo>
                  <a:cubicBezTo>
                    <a:pt x="84624" y="80696"/>
                    <a:pt x="84624" y="80696"/>
                    <a:pt x="84624" y="80696"/>
                  </a:cubicBezTo>
                  <a:cubicBezTo>
                    <a:pt x="83326" y="81580"/>
                    <a:pt x="83326" y="81580"/>
                    <a:pt x="83326" y="81580"/>
                  </a:cubicBezTo>
                  <a:cubicBezTo>
                    <a:pt x="81379" y="79571"/>
                    <a:pt x="82109" y="81098"/>
                    <a:pt x="79675" y="79249"/>
                  </a:cubicBezTo>
                  <a:cubicBezTo>
                    <a:pt x="79269" y="80696"/>
                    <a:pt x="79188" y="80294"/>
                    <a:pt x="79432" y="81500"/>
                  </a:cubicBezTo>
                  <a:cubicBezTo>
                    <a:pt x="78377" y="82223"/>
                    <a:pt x="78377" y="82223"/>
                    <a:pt x="78377" y="82223"/>
                  </a:cubicBezTo>
                  <a:cubicBezTo>
                    <a:pt x="78945" y="84393"/>
                    <a:pt x="78539" y="83670"/>
                    <a:pt x="79918" y="85117"/>
                  </a:cubicBezTo>
                  <a:cubicBezTo>
                    <a:pt x="79107" y="86805"/>
                    <a:pt x="79269" y="86081"/>
                    <a:pt x="79350" y="88091"/>
                  </a:cubicBezTo>
                  <a:cubicBezTo>
                    <a:pt x="81217" y="88653"/>
                    <a:pt x="81217" y="88653"/>
                    <a:pt x="81217" y="88653"/>
                  </a:cubicBezTo>
                  <a:cubicBezTo>
                    <a:pt x="81703" y="89778"/>
                    <a:pt x="81703" y="89778"/>
                    <a:pt x="81703" y="89778"/>
                  </a:cubicBezTo>
                  <a:cubicBezTo>
                    <a:pt x="82920" y="90341"/>
                    <a:pt x="82920" y="90341"/>
                    <a:pt x="82920" y="90341"/>
                  </a:cubicBezTo>
                  <a:cubicBezTo>
                    <a:pt x="84137" y="89537"/>
                    <a:pt x="84137" y="89537"/>
                    <a:pt x="84137" y="89537"/>
                  </a:cubicBezTo>
                  <a:cubicBezTo>
                    <a:pt x="85922" y="90421"/>
                    <a:pt x="85922" y="90421"/>
                    <a:pt x="85922" y="90421"/>
                  </a:cubicBezTo>
                  <a:cubicBezTo>
                    <a:pt x="88275" y="92190"/>
                    <a:pt x="88275" y="92190"/>
                    <a:pt x="88275" y="92190"/>
                  </a:cubicBezTo>
                  <a:cubicBezTo>
                    <a:pt x="89655" y="93878"/>
                    <a:pt x="89655" y="93878"/>
                    <a:pt x="89655" y="93878"/>
                  </a:cubicBezTo>
                  <a:cubicBezTo>
                    <a:pt x="88843" y="93235"/>
                    <a:pt x="88843" y="93235"/>
                    <a:pt x="88843" y="93235"/>
                  </a:cubicBezTo>
                  <a:cubicBezTo>
                    <a:pt x="88356" y="93476"/>
                    <a:pt x="88356" y="93476"/>
                    <a:pt x="88356" y="93476"/>
                  </a:cubicBezTo>
                  <a:cubicBezTo>
                    <a:pt x="88681" y="94038"/>
                    <a:pt x="88681" y="94038"/>
                    <a:pt x="88681" y="94038"/>
                  </a:cubicBezTo>
                  <a:cubicBezTo>
                    <a:pt x="90385" y="94521"/>
                    <a:pt x="90385" y="94521"/>
                    <a:pt x="90385" y="94521"/>
                  </a:cubicBezTo>
                  <a:cubicBezTo>
                    <a:pt x="90304" y="95807"/>
                    <a:pt x="90304" y="95807"/>
                    <a:pt x="90304" y="95807"/>
                  </a:cubicBezTo>
                  <a:cubicBezTo>
                    <a:pt x="89006" y="100629"/>
                    <a:pt x="89006" y="100629"/>
                    <a:pt x="89006" y="100629"/>
                  </a:cubicBezTo>
                  <a:cubicBezTo>
                    <a:pt x="87951" y="102880"/>
                    <a:pt x="87951" y="102880"/>
                    <a:pt x="87951" y="102880"/>
                  </a:cubicBezTo>
                  <a:cubicBezTo>
                    <a:pt x="87707" y="104246"/>
                    <a:pt x="87707" y="104246"/>
                    <a:pt x="87707" y="104246"/>
                  </a:cubicBezTo>
                  <a:cubicBezTo>
                    <a:pt x="87545" y="105612"/>
                    <a:pt x="87545" y="105612"/>
                    <a:pt x="87545" y="105612"/>
                  </a:cubicBezTo>
                  <a:cubicBezTo>
                    <a:pt x="87870" y="106738"/>
                    <a:pt x="87870" y="106738"/>
                    <a:pt x="87870" y="106738"/>
                  </a:cubicBezTo>
                  <a:cubicBezTo>
                    <a:pt x="87870" y="106738"/>
                    <a:pt x="87870" y="107059"/>
                    <a:pt x="88194" y="107381"/>
                  </a:cubicBezTo>
                  <a:cubicBezTo>
                    <a:pt x="88519" y="107702"/>
                    <a:pt x="88600" y="108024"/>
                    <a:pt x="89006" y="108345"/>
                  </a:cubicBezTo>
                  <a:cubicBezTo>
                    <a:pt x="89411" y="108586"/>
                    <a:pt x="89249" y="108747"/>
                    <a:pt x="90709" y="108827"/>
                  </a:cubicBezTo>
                  <a:cubicBezTo>
                    <a:pt x="92089" y="108988"/>
                    <a:pt x="90791" y="109631"/>
                    <a:pt x="90872" y="109872"/>
                  </a:cubicBezTo>
                  <a:cubicBezTo>
                    <a:pt x="90953" y="110033"/>
                    <a:pt x="91034" y="111158"/>
                    <a:pt x="91602" y="112283"/>
                  </a:cubicBezTo>
                  <a:cubicBezTo>
                    <a:pt x="92170" y="113409"/>
                    <a:pt x="92494" y="113248"/>
                    <a:pt x="93387" y="113730"/>
                  </a:cubicBezTo>
                  <a:cubicBezTo>
                    <a:pt x="94279" y="114132"/>
                    <a:pt x="93874" y="114293"/>
                    <a:pt x="94442" y="115418"/>
                  </a:cubicBezTo>
                  <a:cubicBezTo>
                    <a:pt x="95010" y="116463"/>
                    <a:pt x="96389" y="115981"/>
                    <a:pt x="96632" y="115981"/>
                  </a:cubicBezTo>
                  <a:cubicBezTo>
                    <a:pt x="96795" y="115981"/>
                    <a:pt x="96957" y="116222"/>
                    <a:pt x="97200" y="116543"/>
                  </a:cubicBezTo>
                  <a:cubicBezTo>
                    <a:pt x="97200" y="116543"/>
                    <a:pt x="97200" y="116543"/>
                    <a:pt x="97200" y="116543"/>
                  </a:cubicBezTo>
                  <a:cubicBezTo>
                    <a:pt x="97200" y="116543"/>
                    <a:pt x="96713" y="117026"/>
                    <a:pt x="96551" y="117106"/>
                  </a:cubicBezTo>
                  <a:cubicBezTo>
                    <a:pt x="96470" y="117186"/>
                    <a:pt x="96389" y="117267"/>
                    <a:pt x="96308" y="117347"/>
                  </a:cubicBezTo>
                  <a:cubicBezTo>
                    <a:pt x="96227" y="117508"/>
                    <a:pt x="96470" y="117588"/>
                    <a:pt x="96308" y="117669"/>
                  </a:cubicBezTo>
                  <a:cubicBezTo>
                    <a:pt x="96146" y="117749"/>
                    <a:pt x="95983" y="118070"/>
                    <a:pt x="95983" y="118231"/>
                  </a:cubicBezTo>
                  <a:cubicBezTo>
                    <a:pt x="96064" y="118392"/>
                    <a:pt x="95902" y="118633"/>
                    <a:pt x="95902" y="118633"/>
                  </a:cubicBezTo>
                  <a:cubicBezTo>
                    <a:pt x="95902" y="118633"/>
                    <a:pt x="95578" y="119035"/>
                    <a:pt x="95172" y="119035"/>
                  </a:cubicBezTo>
                  <a:cubicBezTo>
                    <a:pt x="94847" y="119115"/>
                    <a:pt x="94604" y="118955"/>
                    <a:pt x="94279" y="118874"/>
                  </a:cubicBezTo>
                  <a:cubicBezTo>
                    <a:pt x="93955" y="118794"/>
                    <a:pt x="93955" y="118794"/>
                    <a:pt x="93955" y="118794"/>
                  </a:cubicBezTo>
                  <a:cubicBezTo>
                    <a:pt x="93955" y="118794"/>
                    <a:pt x="93711" y="118794"/>
                    <a:pt x="93387" y="118713"/>
                  </a:cubicBezTo>
                  <a:cubicBezTo>
                    <a:pt x="93062" y="118553"/>
                    <a:pt x="93306" y="118553"/>
                    <a:pt x="93306" y="118553"/>
                  </a:cubicBezTo>
                  <a:cubicBezTo>
                    <a:pt x="92981" y="118231"/>
                    <a:pt x="92981" y="118231"/>
                    <a:pt x="92981" y="118231"/>
                  </a:cubicBezTo>
                  <a:cubicBezTo>
                    <a:pt x="92657" y="117829"/>
                    <a:pt x="92657" y="117829"/>
                    <a:pt x="92657" y="117829"/>
                  </a:cubicBezTo>
                  <a:cubicBezTo>
                    <a:pt x="92657" y="117829"/>
                    <a:pt x="92576" y="117749"/>
                    <a:pt x="92576" y="117588"/>
                  </a:cubicBezTo>
                  <a:cubicBezTo>
                    <a:pt x="92494" y="117427"/>
                    <a:pt x="92494" y="117588"/>
                    <a:pt x="92332" y="117588"/>
                  </a:cubicBezTo>
                  <a:cubicBezTo>
                    <a:pt x="92170" y="117588"/>
                    <a:pt x="92089" y="117669"/>
                    <a:pt x="91926" y="117588"/>
                  </a:cubicBezTo>
                  <a:cubicBezTo>
                    <a:pt x="91845" y="117508"/>
                    <a:pt x="91845" y="117427"/>
                    <a:pt x="91845" y="117347"/>
                  </a:cubicBezTo>
                  <a:cubicBezTo>
                    <a:pt x="91845" y="117267"/>
                    <a:pt x="91602" y="117106"/>
                    <a:pt x="91359" y="117106"/>
                  </a:cubicBezTo>
                  <a:cubicBezTo>
                    <a:pt x="91115" y="117026"/>
                    <a:pt x="91196" y="116865"/>
                    <a:pt x="90872" y="116865"/>
                  </a:cubicBezTo>
                  <a:cubicBezTo>
                    <a:pt x="90547" y="116865"/>
                    <a:pt x="90791" y="116624"/>
                    <a:pt x="90791" y="116463"/>
                  </a:cubicBezTo>
                  <a:cubicBezTo>
                    <a:pt x="90709" y="116383"/>
                    <a:pt x="90466" y="116624"/>
                    <a:pt x="90385" y="116704"/>
                  </a:cubicBezTo>
                  <a:cubicBezTo>
                    <a:pt x="90304" y="116784"/>
                    <a:pt x="90223" y="116945"/>
                    <a:pt x="90060" y="116945"/>
                  </a:cubicBezTo>
                  <a:cubicBezTo>
                    <a:pt x="89979" y="117026"/>
                    <a:pt x="89898" y="116543"/>
                    <a:pt x="89898" y="116543"/>
                  </a:cubicBezTo>
                  <a:cubicBezTo>
                    <a:pt x="89898" y="116543"/>
                    <a:pt x="89898" y="116543"/>
                    <a:pt x="89574" y="116543"/>
                  </a:cubicBezTo>
                  <a:cubicBezTo>
                    <a:pt x="89168" y="116543"/>
                    <a:pt x="89411" y="116704"/>
                    <a:pt x="89411" y="116704"/>
                  </a:cubicBezTo>
                  <a:cubicBezTo>
                    <a:pt x="89168" y="117267"/>
                    <a:pt x="89168" y="117267"/>
                    <a:pt x="89168" y="117267"/>
                  </a:cubicBezTo>
                  <a:cubicBezTo>
                    <a:pt x="88762" y="117588"/>
                    <a:pt x="88762" y="117588"/>
                    <a:pt x="88762" y="117588"/>
                  </a:cubicBezTo>
                  <a:cubicBezTo>
                    <a:pt x="88762" y="117588"/>
                    <a:pt x="88843" y="117829"/>
                    <a:pt x="88924" y="117990"/>
                  </a:cubicBezTo>
                  <a:cubicBezTo>
                    <a:pt x="88924" y="118151"/>
                    <a:pt x="89168" y="118231"/>
                    <a:pt x="89168" y="118231"/>
                  </a:cubicBezTo>
                  <a:cubicBezTo>
                    <a:pt x="89168" y="118231"/>
                    <a:pt x="89411" y="118392"/>
                    <a:pt x="89655" y="118553"/>
                  </a:cubicBezTo>
                  <a:cubicBezTo>
                    <a:pt x="89898" y="118713"/>
                    <a:pt x="89817" y="118713"/>
                    <a:pt x="89979" y="118713"/>
                  </a:cubicBezTo>
                  <a:cubicBezTo>
                    <a:pt x="90141" y="118794"/>
                    <a:pt x="90385" y="118874"/>
                    <a:pt x="90709" y="119035"/>
                  </a:cubicBezTo>
                  <a:cubicBezTo>
                    <a:pt x="91034" y="119115"/>
                    <a:pt x="90872" y="119035"/>
                    <a:pt x="91359" y="119437"/>
                  </a:cubicBezTo>
                  <a:cubicBezTo>
                    <a:pt x="91764" y="119758"/>
                    <a:pt x="91277" y="119437"/>
                    <a:pt x="91196" y="119678"/>
                  </a:cubicBezTo>
                  <a:cubicBezTo>
                    <a:pt x="91115" y="120000"/>
                    <a:pt x="90628" y="119356"/>
                    <a:pt x="90304" y="119517"/>
                  </a:cubicBezTo>
                  <a:cubicBezTo>
                    <a:pt x="89979" y="119598"/>
                    <a:pt x="89898" y="119356"/>
                    <a:pt x="89655" y="119437"/>
                  </a:cubicBezTo>
                  <a:cubicBezTo>
                    <a:pt x="89655" y="119437"/>
                    <a:pt x="89655" y="119437"/>
                    <a:pt x="89655" y="119437"/>
                  </a:cubicBezTo>
                  <a:cubicBezTo>
                    <a:pt x="89574" y="119437"/>
                    <a:pt x="89574" y="119437"/>
                    <a:pt x="89574" y="119437"/>
                  </a:cubicBezTo>
                  <a:cubicBezTo>
                    <a:pt x="89574" y="119356"/>
                    <a:pt x="89492" y="119276"/>
                    <a:pt x="89492" y="119196"/>
                  </a:cubicBezTo>
                  <a:cubicBezTo>
                    <a:pt x="89411" y="119115"/>
                    <a:pt x="89006" y="119115"/>
                    <a:pt x="89006" y="119115"/>
                  </a:cubicBezTo>
                  <a:cubicBezTo>
                    <a:pt x="88681" y="119035"/>
                    <a:pt x="88681" y="119035"/>
                    <a:pt x="88681" y="119035"/>
                  </a:cubicBezTo>
                  <a:cubicBezTo>
                    <a:pt x="88438" y="118955"/>
                    <a:pt x="88438" y="118955"/>
                    <a:pt x="88438" y="118955"/>
                  </a:cubicBezTo>
                  <a:cubicBezTo>
                    <a:pt x="88194" y="118553"/>
                    <a:pt x="88194" y="118553"/>
                    <a:pt x="88194" y="118553"/>
                  </a:cubicBezTo>
                  <a:cubicBezTo>
                    <a:pt x="87951" y="118392"/>
                    <a:pt x="87951" y="118392"/>
                    <a:pt x="87951" y="118392"/>
                  </a:cubicBezTo>
                  <a:cubicBezTo>
                    <a:pt x="87707" y="118070"/>
                    <a:pt x="87707" y="118070"/>
                    <a:pt x="87707" y="118070"/>
                  </a:cubicBezTo>
                  <a:cubicBezTo>
                    <a:pt x="87789" y="117910"/>
                    <a:pt x="87789" y="117910"/>
                    <a:pt x="87789" y="117910"/>
                  </a:cubicBezTo>
                  <a:cubicBezTo>
                    <a:pt x="88032" y="117588"/>
                    <a:pt x="88032" y="117588"/>
                    <a:pt x="88032" y="117588"/>
                  </a:cubicBezTo>
                  <a:cubicBezTo>
                    <a:pt x="88032" y="117588"/>
                    <a:pt x="88113" y="117588"/>
                    <a:pt x="88194" y="117427"/>
                  </a:cubicBezTo>
                  <a:cubicBezTo>
                    <a:pt x="88356" y="117186"/>
                    <a:pt x="88194" y="117186"/>
                    <a:pt x="88194" y="117186"/>
                  </a:cubicBezTo>
                  <a:cubicBezTo>
                    <a:pt x="88194" y="117186"/>
                    <a:pt x="87870" y="117026"/>
                    <a:pt x="87707" y="116945"/>
                  </a:cubicBezTo>
                  <a:cubicBezTo>
                    <a:pt x="87545" y="116865"/>
                    <a:pt x="87302" y="117106"/>
                    <a:pt x="87302" y="117106"/>
                  </a:cubicBezTo>
                  <a:cubicBezTo>
                    <a:pt x="86815" y="117026"/>
                    <a:pt x="86815" y="117026"/>
                    <a:pt x="86815" y="117026"/>
                  </a:cubicBezTo>
                  <a:cubicBezTo>
                    <a:pt x="86409" y="117026"/>
                    <a:pt x="86409" y="117026"/>
                    <a:pt x="86409" y="117026"/>
                  </a:cubicBezTo>
                  <a:cubicBezTo>
                    <a:pt x="86085" y="116704"/>
                    <a:pt x="86085" y="116704"/>
                    <a:pt x="86085" y="116704"/>
                  </a:cubicBezTo>
                  <a:cubicBezTo>
                    <a:pt x="85517" y="116543"/>
                    <a:pt x="85517" y="116543"/>
                    <a:pt x="85517" y="116543"/>
                  </a:cubicBezTo>
                  <a:cubicBezTo>
                    <a:pt x="85192" y="116383"/>
                    <a:pt x="85192" y="116383"/>
                    <a:pt x="85192" y="116383"/>
                  </a:cubicBezTo>
                  <a:cubicBezTo>
                    <a:pt x="85192" y="116383"/>
                    <a:pt x="85192" y="115740"/>
                    <a:pt x="85192" y="115659"/>
                  </a:cubicBezTo>
                  <a:cubicBezTo>
                    <a:pt x="85192" y="115498"/>
                    <a:pt x="85192" y="115257"/>
                    <a:pt x="85192" y="115257"/>
                  </a:cubicBezTo>
                  <a:cubicBezTo>
                    <a:pt x="85192" y="115257"/>
                    <a:pt x="84705" y="115177"/>
                    <a:pt x="84462" y="115257"/>
                  </a:cubicBezTo>
                  <a:cubicBezTo>
                    <a:pt x="84300" y="115338"/>
                    <a:pt x="84056" y="115257"/>
                    <a:pt x="84056" y="115257"/>
                  </a:cubicBezTo>
                  <a:cubicBezTo>
                    <a:pt x="84056" y="115257"/>
                    <a:pt x="83407" y="115177"/>
                    <a:pt x="83326" y="115016"/>
                  </a:cubicBezTo>
                  <a:cubicBezTo>
                    <a:pt x="83326" y="114855"/>
                    <a:pt x="83326" y="114936"/>
                    <a:pt x="83245" y="114936"/>
                  </a:cubicBezTo>
                  <a:cubicBezTo>
                    <a:pt x="83083" y="114936"/>
                    <a:pt x="82596" y="114936"/>
                    <a:pt x="82596" y="114936"/>
                  </a:cubicBezTo>
                  <a:cubicBezTo>
                    <a:pt x="82109" y="114775"/>
                    <a:pt x="82109" y="114775"/>
                    <a:pt x="82109" y="114775"/>
                  </a:cubicBezTo>
                  <a:cubicBezTo>
                    <a:pt x="82109" y="115498"/>
                    <a:pt x="82109" y="115498"/>
                    <a:pt x="82109" y="115498"/>
                  </a:cubicBezTo>
                  <a:cubicBezTo>
                    <a:pt x="82028" y="115338"/>
                    <a:pt x="82028" y="115338"/>
                    <a:pt x="82028" y="115338"/>
                  </a:cubicBezTo>
                  <a:cubicBezTo>
                    <a:pt x="81217" y="115257"/>
                    <a:pt x="81217" y="115257"/>
                    <a:pt x="81217" y="115257"/>
                  </a:cubicBezTo>
                  <a:cubicBezTo>
                    <a:pt x="80730" y="115498"/>
                    <a:pt x="80730" y="115498"/>
                    <a:pt x="80730" y="115498"/>
                  </a:cubicBezTo>
                  <a:cubicBezTo>
                    <a:pt x="80324" y="115659"/>
                    <a:pt x="80324" y="115659"/>
                    <a:pt x="80324" y="115659"/>
                  </a:cubicBezTo>
                  <a:cubicBezTo>
                    <a:pt x="80324" y="115900"/>
                    <a:pt x="80324" y="115900"/>
                    <a:pt x="80324" y="115900"/>
                  </a:cubicBezTo>
                  <a:cubicBezTo>
                    <a:pt x="80162" y="116141"/>
                    <a:pt x="80162" y="116141"/>
                    <a:pt x="80162" y="116141"/>
                  </a:cubicBezTo>
                  <a:cubicBezTo>
                    <a:pt x="80162" y="116141"/>
                    <a:pt x="79918" y="116222"/>
                    <a:pt x="79756" y="116222"/>
                  </a:cubicBezTo>
                  <a:cubicBezTo>
                    <a:pt x="79756" y="116302"/>
                    <a:pt x="79675" y="116463"/>
                    <a:pt x="79675" y="116543"/>
                  </a:cubicBezTo>
                  <a:cubicBezTo>
                    <a:pt x="79594" y="116624"/>
                    <a:pt x="79432" y="116624"/>
                    <a:pt x="79432" y="116624"/>
                  </a:cubicBezTo>
                  <a:cubicBezTo>
                    <a:pt x="79107" y="116543"/>
                    <a:pt x="79107" y="116543"/>
                    <a:pt x="79107" y="116543"/>
                  </a:cubicBezTo>
                  <a:cubicBezTo>
                    <a:pt x="78864" y="116543"/>
                    <a:pt x="78864" y="116543"/>
                    <a:pt x="78864" y="116543"/>
                  </a:cubicBezTo>
                  <a:cubicBezTo>
                    <a:pt x="78701" y="116383"/>
                    <a:pt x="78701" y="116383"/>
                    <a:pt x="78701" y="116383"/>
                  </a:cubicBezTo>
                  <a:cubicBezTo>
                    <a:pt x="78864" y="116061"/>
                    <a:pt x="78864" y="116061"/>
                    <a:pt x="78864" y="116061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377" y="115900"/>
                    <a:pt x="78377" y="115900"/>
                    <a:pt x="78377" y="115900"/>
                  </a:cubicBezTo>
                  <a:cubicBezTo>
                    <a:pt x="77890" y="115740"/>
                    <a:pt x="77890" y="115740"/>
                    <a:pt x="77890" y="115740"/>
                  </a:cubicBezTo>
                  <a:cubicBezTo>
                    <a:pt x="76835" y="115659"/>
                    <a:pt x="76835" y="115659"/>
                    <a:pt x="76835" y="115659"/>
                  </a:cubicBezTo>
                  <a:cubicBezTo>
                    <a:pt x="76186" y="115498"/>
                    <a:pt x="76186" y="115498"/>
                    <a:pt x="76186" y="115498"/>
                  </a:cubicBezTo>
                  <a:cubicBezTo>
                    <a:pt x="75780" y="115097"/>
                    <a:pt x="75780" y="115097"/>
                    <a:pt x="75780" y="115097"/>
                  </a:cubicBezTo>
                  <a:cubicBezTo>
                    <a:pt x="75131" y="114936"/>
                    <a:pt x="75131" y="114936"/>
                    <a:pt x="75131" y="114936"/>
                  </a:cubicBezTo>
                  <a:cubicBezTo>
                    <a:pt x="74563" y="115338"/>
                    <a:pt x="74563" y="115338"/>
                    <a:pt x="74563" y="115338"/>
                  </a:cubicBezTo>
                  <a:cubicBezTo>
                    <a:pt x="74563" y="115338"/>
                    <a:pt x="73995" y="115097"/>
                    <a:pt x="73752" y="115097"/>
                  </a:cubicBezTo>
                  <a:cubicBezTo>
                    <a:pt x="73590" y="115177"/>
                    <a:pt x="73265" y="115257"/>
                    <a:pt x="73184" y="115338"/>
                  </a:cubicBezTo>
                  <a:cubicBezTo>
                    <a:pt x="73103" y="115338"/>
                    <a:pt x="73103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697" y="115659"/>
                    <a:pt x="72535" y="115579"/>
                    <a:pt x="72373" y="115579"/>
                  </a:cubicBezTo>
                  <a:cubicBezTo>
                    <a:pt x="72292" y="115659"/>
                    <a:pt x="72210" y="115740"/>
                    <a:pt x="72048" y="115740"/>
                  </a:cubicBezTo>
                  <a:cubicBezTo>
                    <a:pt x="71886" y="115740"/>
                    <a:pt x="71805" y="115659"/>
                    <a:pt x="71643" y="115659"/>
                  </a:cubicBezTo>
                  <a:cubicBezTo>
                    <a:pt x="71561" y="115740"/>
                    <a:pt x="71480" y="115820"/>
                    <a:pt x="71318" y="115820"/>
                  </a:cubicBezTo>
                  <a:cubicBezTo>
                    <a:pt x="71156" y="115820"/>
                    <a:pt x="71075" y="115659"/>
                    <a:pt x="71075" y="115659"/>
                  </a:cubicBezTo>
                  <a:cubicBezTo>
                    <a:pt x="70831" y="115659"/>
                    <a:pt x="70831" y="115659"/>
                    <a:pt x="70831" y="115659"/>
                  </a:cubicBezTo>
                  <a:cubicBezTo>
                    <a:pt x="70588" y="115418"/>
                    <a:pt x="70588" y="115418"/>
                    <a:pt x="70588" y="115418"/>
                  </a:cubicBezTo>
                  <a:cubicBezTo>
                    <a:pt x="70588" y="115418"/>
                    <a:pt x="70507" y="115579"/>
                    <a:pt x="70263" y="115579"/>
                  </a:cubicBezTo>
                  <a:cubicBezTo>
                    <a:pt x="70101" y="115498"/>
                    <a:pt x="69939" y="115418"/>
                    <a:pt x="69776" y="115498"/>
                  </a:cubicBezTo>
                  <a:cubicBezTo>
                    <a:pt x="69614" y="115498"/>
                    <a:pt x="69371" y="115579"/>
                    <a:pt x="69371" y="115579"/>
                  </a:cubicBezTo>
                  <a:cubicBezTo>
                    <a:pt x="68722" y="115338"/>
                    <a:pt x="68722" y="115338"/>
                    <a:pt x="68722" y="115338"/>
                  </a:cubicBezTo>
                  <a:cubicBezTo>
                    <a:pt x="68316" y="115257"/>
                    <a:pt x="68316" y="115257"/>
                    <a:pt x="68316" y="115257"/>
                  </a:cubicBezTo>
                  <a:cubicBezTo>
                    <a:pt x="67991" y="115177"/>
                    <a:pt x="67991" y="115177"/>
                    <a:pt x="67991" y="115177"/>
                  </a:cubicBezTo>
                  <a:cubicBezTo>
                    <a:pt x="67829" y="115418"/>
                    <a:pt x="67829" y="115418"/>
                    <a:pt x="67829" y="115418"/>
                  </a:cubicBezTo>
                  <a:cubicBezTo>
                    <a:pt x="67423" y="115418"/>
                    <a:pt x="67423" y="115418"/>
                    <a:pt x="67423" y="115418"/>
                  </a:cubicBezTo>
                  <a:cubicBezTo>
                    <a:pt x="67423" y="115418"/>
                    <a:pt x="66937" y="115257"/>
                    <a:pt x="66612" y="115338"/>
                  </a:cubicBezTo>
                  <a:cubicBezTo>
                    <a:pt x="66531" y="115338"/>
                    <a:pt x="66288" y="115579"/>
                    <a:pt x="66206" y="115579"/>
                  </a:cubicBezTo>
                  <a:cubicBezTo>
                    <a:pt x="66125" y="115659"/>
                    <a:pt x="66450" y="115900"/>
                    <a:pt x="66288" y="115900"/>
                  </a:cubicBezTo>
                  <a:cubicBezTo>
                    <a:pt x="63853" y="115659"/>
                    <a:pt x="61014" y="114695"/>
                    <a:pt x="58580" y="114052"/>
                  </a:cubicBezTo>
                  <a:cubicBezTo>
                    <a:pt x="58580" y="114052"/>
                    <a:pt x="56551" y="113569"/>
                    <a:pt x="56227" y="113569"/>
                  </a:cubicBezTo>
                  <a:cubicBezTo>
                    <a:pt x="55902" y="113569"/>
                    <a:pt x="55253" y="112685"/>
                    <a:pt x="55253" y="112444"/>
                  </a:cubicBezTo>
                  <a:cubicBezTo>
                    <a:pt x="55253" y="112203"/>
                    <a:pt x="55172" y="111480"/>
                    <a:pt x="55496" y="111319"/>
                  </a:cubicBezTo>
                  <a:cubicBezTo>
                    <a:pt x="55821" y="111158"/>
                    <a:pt x="55821" y="111158"/>
                    <a:pt x="56389" y="110676"/>
                  </a:cubicBezTo>
                  <a:cubicBezTo>
                    <a:pt x="56876" y="110113"/>
                    <a:pt x="56876" y="109711"/>
                    <a:pt x="56876" y="109711"/>
                  </a:cubicBezTo>
                  <a:cubicBezTo>
                    <a:pt x="55659" y="108988"/>
                    <a:pt x="55659" y="108988"/>
                    <a:pt x="55659" y="108988"/>
                  </a:cubicBezTo>
                  <a:cubicBezTo>
                    <a:pt x="55659" y="108988"/>
                    <a:pt x="54279" y="109711"/>
                    <a:pt x="54036" y="109551"/>
                  </a:cubicBezTo>
                  <a:cubicBezTo>
                    <a:pt x="53711" y="109390"/>
                    <a:pt x="52413" y="110274"/>
                    <a:pt x="52413" y="110274"/>
                  </a:cubicBezTo>
                  <a:cubicBezTo>
                    <a:pt x="51115" y="110354"/>
                    <a:pt x="51115" y="110354"/>
                    <a:pt x="51115" y="110354"/>
                  </a:cubicBezTo>
                  <a:cubicBezTo>
                    <a:pt x="51115" y="110194"/>
                    <a:pt x="51115" y="110194"/>
                    <a:pt x="51115" y="110194"/>
                  </a:cubicBezTo>
                  <a:cubicBezTo>
                    <a:pt x="51115" y="110194"/>
                    <a:pt x="51359" y="109390"/>
                    <a:pt x="51683" y="109551"/>
                  </a:cubicBezTo>
                  <a:cubicBezTo>
                    <a:pt x="52008" y="108586"/>
                    <a:pt x="52008" y="108586"/>
                    <a:pt x="52008" y="108586"/>
                  </a:cubicBezTo>
                  <a:cubicBezTo>
                    <a:pt x="51845" y="107461"/>
                    <a:pt x="51845" y="107461"/>
                    <a:pt x="51845" y="107461"/>
                  </a:cubicBezTo>
                  <a:cubicBezTo>
                    <a:pt x="51521" y="105934"/>
                    <a:pt x="51521" y="105934"/>
                    <a:pt x="51521" y="105934"/>
                  </a:cubicBezTo>
                  <a:cubicBezTo>
                    <a:pt x="53144" y="105853"/>
                    <a:pt x="53144" y="105853"/>
                    <a:pt x="53144" y="105853"/>
                  </a:cubicBezTo>
                  <a:cubicBezTo>
                    <a:pt x="54604" y="105050"/>
                    <a:pt x="54604" y="105050"/>
                    <a:pt x="54604" y="105050"/>
                  </a:cubicBezTo>
                  <a:cubicBezTo>
                    <a:pt x="54117" y="104246"/>
                    <a:pt x="54117" y="104246"/>
                    <a:pt x="54117" y="104246"/>
                  </a:cubicBezTo>
                  <a:cubicBezTo>
                    <a:pt x="52738" y="104728"/>
                    <a:pt x="52738" y="104728"/>
                    <a:pt x="52738" y="104728"/>
                  </a:cubicBezTo>
                  <a:cubicBezTo>
                    <a:pt x="51440" y="104487"/>
                    <a:pt x="51440" y="104487"/>
                    <a:pt x="51440" y="104487"/>
                  </a:cubicBezTo>
                  <a:cubicBezTo>
                    <a:pt x="49736" y="105934"/>
                    <a:pt x="49736" y="105934"/>
                    <a:pt x="49736" y="105934"/>
                  </a:cubicBezTo>
                  <a:cubicBezTo>
                    <a:pt x="47789" y="105934"/>
                    <a:pt x="47789" y="105934"/>
                    <a:pt x="47789" y="105934"/>
                  </a:cubicBezTo>
                  <a:cubicBezTo>
                    <a:pt x="47139" y="105853"/>
                    <a:pt x="47139" y="105853"/>
                    <a:pt x="47139" y="105853"/>
                  </a:cubicBezTo>
                  <a:cubicBezTo>
                    <a:pt x="47221" y="105693"/>
                    <a:pt x="47221" y="105532"/>
                    <a:pt x="47302" y="105532"/>
                  </a:cubicBezTo>
                  <a:cubicBezTo>
                    <a:pt x="47464" y="105452"/>
                    <a:pt x="48681" y="105050"/>
                    <a:pt x="48681" y="105050"/>
                  </a:cubicBezTo>
                  <a:cubicBezTo>
                    <a:pt x="49492" y="104567"/>
                    <a:pt x="49492" y="104567"/>
                    <a:pt x="49492" y="104567"/>
                  </a:cubicBezTo>
                  <a:cubicBezTo>
                    <a:pt x="49492" y="104567"/>
                    <a:pt x="49898" y="104005"/>
                    <a:pt x="50060" y="103924"/>
                  </a:cubicBezTo>
                  <a:cubicBezTo>
                    <a:pt x="50223" y="103924"/>
                    <a:pt x="50385" y="103603"/>
                    <a:pt x="50547" y="103201"/>
                  </a:cubicBezTo>
                  <a:cubicBezTo>
                    <a:pt x="50791" y="102880"/>
                    <a:pt x="50953" y="102638"/>
                    <a:pt x="50953" y="102638"/>
                  </a:cubicBezTo>
                  <a:cubicBezTo>
                    <a:pt x="50953" y="102638"/>
                    <a:pt x="51926" y="102397"/>
                    <a:pt x="51845" y="102317"/>
                  </a:cubicBezTo>
                  <a:cubicBezTo>
                    <a:pt x="51845" y="102156"/>
                    <a:pt x="51440" y="101835"/>
                    <a:pt x="51926" y="101835"/>
                  </a:cubicBezTo>
                  <a:cubicBezTo>
                    <a:pt x="52413" y="101835"/>
                    <a:pt x="52413" y="101835"/>
                    <a:pt x="52657" y="101674"/>
                  </a:cubicBezTo>
                  <a:cubicBezTo>
                    <a:pt x="52819" y="101594"/>
                    <a:pt x="52738" y="101513"/>
                    <a:pt x="52819" y="101272"/>
                  </a:cubicBezTo>
                  <a:cubicBezTo>
                    <a:pt x="52981" y="101111"/>
                    <a:pt x="53062" y="100870"/>
                    <a:pt x="53062" y="100709"/>
                  </a:cubicBezTo>
                  <a:cubicBezTo>
                    <a:pt x="52981" y="100549"/>
                    <a:pt x="52576" y="99906"/>
                    <a:pt x="52576" y="99745"/>
                  </a:cubicBezTo>
                  <a:cubicBezTo>
                    <a:pt x="52494" y="99504"/>
                    <a:pt x="52576" y="99022"/>
                    <a:pt x="52576" y="99022"/>
                  </a:cubicBezTo>
                  <a:cubicBezTo>
                    <a:pt x="52576" y="99022"/>
                    <a:pt x="52819" y="98941"/>
                    <a:pt x="53062" y="98861"/>
                  </a:cubicBezTo>
                  <a:cubicBezTo>
                    <a:pt x="53225" y="98700"/>
                    <a:pt x="53549" y="98137"/>
                    <a:pt x="53549" y="98137"/>
                  </a:cubicBezTo>
                  <a:cubicBezTo>
                    <a:pt x="53630" y="97736"/>
                    <a:pt x="53630" y="97736"/>
                    <a:pt x="53630" y="97736"/>
                  </a:cubicBezTo>
                  <a:cubicBezTo>
                    <a:pt x="53630" y="97736"/>
                    <a:pt x="53955" y="97494"/>
                    <a:pt x="54036" y="97494"/>
                  </a:cubicBezTo>
                  <a:cubicBezTo>
                    <a:pt x="54198" y="97414"/>
                    <a:pt x="55496" y="96932"/>
                    <a:pt x="55578" y="96932"/>
                  </a:cubicBezTo>
                  <a:cubicBezTo>
                    <a:pt x="55659" y="96932"/>
                    <a:pt x="56470" y="97012"/>
                    <a:pt x="56227" y="96610"/>
                  </a:cubicBezTo>
                  <a:cubicBezTo>
                    <a:pt x="55983" y="96289"/>
                    <a:pt x="55902" y="96128"/>
                    <a:pt x="55821" y="95887"/>
                  </a:cubicBezTo>
                  <a:cubicBezTo>
                    <a:pt x="55740" y="95646"/>
                    <a:pt x="55740" y="95083"/>
                    <a:pt x="55740" y="95003"/>
                  </a:cubicBezTo>
                  <a:cubicBezTo>
                    <a:pt x="55821" y="94922"/>
                    <a:pt x="56470" y="94681"/>
                    <a:pt x="55740" y="94601"/>
                  </a:cubicBezTo>
                  <a:cubicBezTo>
                    <a:pt x="55010" y="94521"/>
                    <a:pt x="55578" y="94279"/>
                    <a:pt x="55415" y="94119"/>
                  </a:cubicBezTo>
                  <a:cubicBezTo>
                    <a:pt x="55172" y="93958"/>
                    <a:pt x="54685" y="93636"/>
                    <a:pt x="54685" y="93636"/>
                  </a:cubicBezTo>
                  <a:cubicBezTo>
                    <a:pt x="54442" y="93636"/>
                    <a:pt x="54442" y="93636"/>
                    <a:pt x="54442" y="93636"/>
                  </a:cubicBezTo>
                  <a:cubicBezTo>
                    <a:pt x="54523" y="92833"/>
                    <a:pt x="54523" y="92833"/>
                    <a:pt x="54523" y="92833"/>
                  </a:cubicBezTo>
                  <a:cubicBezTo>
                    <a:pt x="54523" y="92833"/>
                    <a:pt x="54766" y="92511"/>
                    <a:pt x="54847" y="92511"/>
                  </a:cubicBezTo>
                  <a:cubicBezTo>
                    <a:pt x="54929" y="92431"/>
                    <a:pt x="55010" y="92109"/>
                    <a:pt x="54847" y="92109"/>
                  </a:cubicBezTo>
                  <a:cubicBezTo>
                    <a:pt x="54685" y="92190"/>
                    <a:pt x="54198" y="92270"/>
                    <a:pt x="54198" y="92270"/>
                  </a:cubicBezTo>
                  <a:cubicBezTo>
                    <a:pt x="54198" y="92270"/>
                    <a:pt x="53793" y="92270"/>
                    <a:pt x="53874" y="92109"/>
                  </a:cubicBezTo>
                  <a:cubicBezTo>
                    <a:pt x="53874" y="91868"/>
                    <a:pt x="54036" y="91868"/>
                    <a:pt x="54279" y="91627"/>
                  </a:cubicBezTo>
                  <a:cubicBezTo>
                    <a:pt x="54523" y="91386"/>
                    <a:pt x="54604" y="91225"/>
                    <a:pt x="54604" y="91225"/>
                  </a:cubicBezTo>
                  <a:cubicBezTo>
                    <a:pt x="54523" y="90743"/>
                    <a:pt x="54523" y="90743"/>
                    <a:pt x="54523" y="90743"/>
                  </a:cubicBezTo>
                  <a:cubicBezTo>
                    <a:pt x="54523" y="90743"/>
                    <a:pt x="54523" y="90421"/>
                    <a:pt x="54442" y="90421"/>
                  </a:cubicBezTo>
                  <a:cubicBezTo>
                    <a:pt x="54442" y="90341"/>
                    <a:pt x="53955" y="89377"/>
                    <a:pt x="53955" y="89377"/>
                  </a:cubicBezTo>
                  <a:cubicBezTo>
                    <a:pt x="53955" y="89377"/>
                    <a:pt x="53468" y="89216"/>
                    <a:pt x="53387" y="89377"/>
                  </a:cubicBezTo>
                  <a:cubicBezTo>
                    <a:pt x="53387" y="89537"/>
                    <a:pt x="53225" y="89859"/>
                    <a:pt x="53225" y="89859"/>
                  </a:cubicBezTo>
                  <a:cubicBezTo>
                    <a:pt x="52657" y="89859"/>
                    <a:pt x="52657" y="89859"/>
                    <a:pt x="52657" y="89859"/>
                  </a:cubicBezTo>
                  <a:cubicBezTo>
                    <a:pt x="52332" y="89618"/>
                    <a:pt x="52332" y="89618"/>
                    <a:pt x="52332" y="89618"/>
                  </a:cubicBezTo>
                  <a:cubicBezTo>
                    <a:pt x="51683" y="89457"/>
                    <a:pt x="51683" y="89457"/>
                    <a:pt x="51683" y="89457"/>
                  </a:cubicBezTo>
                  <a:cubicBezTo>
                    <a:pt x="51683" y="89457"/>
                    <a:pt x="51602" y="89537"/>
                    <a:pt x="51521" y="89618"/>
                  </a:cubicBezTo>
                  <a:cubicBezTo>
                    <a:pt x="51521" y="89698"/>
                    <a:pt x="50872" y="89296"/>
                    <a:pt x="50872" y="89296"/>
                  </a:cubicBezTo>
                  <a:cubicBezTo>
                    <a:pt x="50872" y="89296"/>
                    <a:pt x="50628" y="89618"/>
                    <a:pt x="50547" y="89698"/>
                  </a:cubicBezTo>
                  <a:cubicBezTo>
                    <a:pt x="50547" y="89698"/>
                    <a:pt x="49898" y="89537"/>
                    <a:pt x="49898" y="89537"/>
                  </a:cubicBezTo>
                  <a:cubicBezTo>
                    <a:pt x="49249" y="89618"/>
                    <a:pt x="49249" y="89618"/>
                    <a:pt x="49249" y="89618"/>
                  </a:cubicBezTo>
                  <a:cubicBezTo>
                    <a:pt x="48681" y="89698"/>
                    <a:pt x="48681" y="89698"/>
                    <a:pt x="48681" y="89698"/>
                  </a:cubicBezTo>
                  <a:cubicBezTo>
                    <a:pt x="48194" y="89457"/>
                    <a:pt x="48194" y="89457"/>
                    <a:pt x="48194" y="89457"/>
                  </a:cubicBezTo>
                  <a:cubicBezTo>
                    <a:pt x="48032" y="89698"/>
                    <a:pt x="48032" y="89698"/>
                    <a:pt x="48032" y="89698"/>
                  </a:cubicBezTo>
                  <a:cubicBezTo>
                    <a:pt x="48113" y="90100"/>
                    <a:pt x="48113" y="90100"/>
                    <a:pt x="48113" y="90100"/>
                  </a:cubicBezTo>
                  <a:cubicBezTo>
                    <a:pt x="47707" y="90341"/>
                    <a:pt x="47707" y="90341"/>
                    <a:pt x="47707" y="90341"/>
                  </a:cubicBezTo>
                  <a:cubicBezTo>
                    <a:pt x="47221" y="90020"/>
                    <a:pt x="47221" y="90020"/>
                    <a:pt x="47221" y="90020"/>
                  </a:cubicBezTo>
                  <a:cubicBezTo>
                    <a:pt x="46815" y="89939"/>
                    <a:pt x="46815" y="89939"/>
                    <a:pt x="46815" y="89939"/>
                  </a:cubicBezTo>
                  <a:cubicBezTo>
                    <a:pt x="46247" y="89377"/>
                    <a:pt x="46247" y="89377"/>
                    <a:pt x="46247" y="89377"/>
                  </a:cubicBezTo>
                  <a:cubicBezTo>
                    <a:pt x="45760" y="89216"/>
                    <a:pt x="45760" y="89216"/>
                    <a:pt x="45760" y="89216"/>
                  </a:cubicBezTo>
                  <a:cubicBezTo>
                    <a:pt x="45273" y="88975"/>
                    <a:pt x="45273" y="88975"/>
                    <a:pt x="45273" y="88975"/>
                  </a:cubicBezTo>
                  <a:cubicBezTo>
                    <a:pt x="45273" y="88975"/>
                    <a:pt x="45030" y="89618"/>
                    <a:pt x="44949" y="89698"/>
                  </a:cubicBezTo>
                  <a:cubicBezTo>
                    <a:pt x="44868" y="89698"/>
                    <a:pt x="44462" y="89859"/>
                    <a:pt x="44381" y="89859"/>
                  </a:cubicBezTo>
                  <a:cubicBezTo>
                    <a:pt x="44219" y="89939"/>
                    <a:pt x="44137" y="90341"/>
                    <a:pt x="44137" y="90341"/>
                  </a:cubicBezTo>
                  <a:cubicBezTo>
                    <a:pt x="43732" y="90582"/>
                    <a:pt x="43732" y="90582"/>
                    <a:pt x="43732" y="90582"/>
                  </a:cubicBezTo>
                  <a:cubicBezTo>
                    <a:pt x="43732" y="90582"/>
                    <a:pt x="43488" y="90421"/>
                    <a:pt x="43326" y="90421"/>
                  </a:cubicBezTo>
                  <a:cubicBezTo>
                    <a:pt x="43245" y="90421"/>
                    <a:pt x="43164" y="90502"/>
                    <a:pt x="43164" y="90502"/>
                  </a:cubicBezTo>
                  <a:cubicBezTo>
                    <a:pt x="43002" y="90743"/>
                    <a:pt x="43002" y="90743"/>
                    <a:pt x="43002" y="90743"/>
                  </a:cubicBezTo>
                  <a:cubicBezTo>
                    <a:pt x="43002" y="90743"/>
                    <a:pt x="42920" y="90743"/>
                    <a:pt x="42677" y="90582"/>
                  </a:cubicBezTo>
                  <a:cubicBezTo>
                    <a:pt x="42515" y="90502"/>
                    <a:pt x="42271" y="90341"/>
                    <a:pt x="42271" y="90341"/>
                  </a:cubicBezTo>
                  <a:cubicBezTo>
                    <a:pt x="42028" y="90261"/>
                    <a:pt x="42028" y="90261"/>
                    <a:pt x="42028" y="90261"/>
                  </a:cubicBezTo>
                  <a:cubicBezTo>
                    <a:pt x="42028" y="90261"/>
                    <a:pt x="41298" y="90582"/>
                    <a:pt x="41217" y="90663"/>
                  </a:cubicBezTo>
                  <a:cubicBezTo>
                    <a:pt x="41217" y="90743"/>
                    <a:pt x="41054" y="90984"/>
                    <a:pt x="41054" y="90984"/>
                  </a:cubicBezTo>
                  <a:cubicBezTo>
                    <a:pt x="40649" y="90663"/>
                    <a:pt x="40649" y="90663"/>
                    <a:pt x="40649" y="90663"/>
                  </a:cubicBezTo>
                  <a:cubicBezTo>
                    <a:pt x="40162" y="90341"/>
                    <a:pt x="40162" y="90341"/>
                    <a:pt x="40162" y="90341"/>
                  </a:cubicBezTo>
                  <a:cubicBezTo>
                    <a:pt x="40081" y="89778"/>
                    <a:pt x="40081" y="89778"/>
                    <a:pt x="40081" y="89778"/>
                  </a:cubicBezTo>
                  <a:cubicBezTo>
                    <a:pt x="39188" y="88975"/>
                    <a:pt x="39188" y="88975"/>
                    <a:pt x="39188" y="88975"/>
                  </a:cubicBezTo>
                  <a:cubicBezTo>
                    <a:pt x="39026" y="88171"/>
                    <a:pt x="39026" y="88171"/>
                    <a:pt x="39026" y="88171"/>
                  </a:cubicBezTo>
                  <a:cubicBezTo>
                    <a:pt x="38377" y="87689"/>
                    <a:pt x="38377" y="87689"/>
                    <a:pt x="38377" y="87689"/>
                  </a:cubicBezTo>
                  <a:cubicBezTo>
                    <a:pt x="37971" y="88171"/>
                    <a:pt x="37971" y="88171"/>
                    <a:pt x="37971" y="88171"/>
                  </a:cubicBezTo>
                  <a:cubicBezTo>
                    <a:pt x="37322" y="88091"/>
                    <a:pt x="37322" y="88091"/>
                    <a:pt x="37322" y="88091"/>
                  </a:cubicBezTo>
                  <a:close/>
                  <a:moveTo>
                    <a:pt x="28965" y="5867"/>
                  </a:moveTo>
                  <a:cubicBezTo>
                    <a:pt x="28965" y="5867"/>
                    <a:pt x="28965" y="5867"/>
                    <a:pt x="28965" y="5867"/>
                  </a:cubicBezTo>
                  <a:cubicBezTo>
                    <a:pt x="29046" y="5947"/>
                    <a:pt x="29046" y="5947"/>
                    <a:pt x="29046" y="5947"/>
                  </a:cubicBezTo>
                  <a:cubicBezTo>
                    <a:pt x="29046" y="5947"/>
                    <a:pt x="29533" y="6430"/>
                    <a:pt x="29939" y="6430"/>
                  </a:cubicBezTo>
                  <a:cubicBezTo>
                    <a:pt x="30344" y="6430"/>
                    <a:pt x="30020" y="6430"/>
                    <a:pt x="30425" y="6349"/>
                  </a:cubicBezTo>
                  <a:cubicBezTo>
                    <a:pt x="30750" y="6188"/>
                    <a:pt x="30831" y="5947"/>
                    <a:pt x="30993" y="5706"/>
                  </a:cubicBezTo>
                  <a:cubicBezTo>
                    <a:pt x="31156" y="5465"/>
                    <a:pt x="31156" y="5465"/>
                    <a:pt x="31156" y="5224"/>
                  </a:cubicBezTo>
                  <a:cubicBezTo>
                    <a:pt x="31156" y="4983"/>
                    <a:pt x="31156" y="4581"/>
                    <a:pt x="31156" y="4340"/>
                  </a:cubicBezTo>
                  <a:cubicBezTo>
                    <a:pt x="31156" y="4099"/>
                    <a:pt x="31399" y="4179"/>
                    <a:pt x="31643" y="4179"/>
                  </a:cubicBezTo>
                  <a:cubicBezTo>
                    <a:pt x="31805" y="4179"/>
                    <a:pt x="31480" y="3536"/>
                    <a:pt x="31480" y="3536"/>
                  </a:cubicBezTo>
                  <a:cubicBezTo>
                    <a:pt x="31480" y="3536"/>
                    <a:pt x="30750" y="3215"/>
                    <a:pt x="30425" y="3215"/>
                  </a:cubicBezTo>
                  <a:cubicBezTo>
                    <a:pt x="30101" y="3215"/>
                    <a:pt x="29371" y="3134"/>
                    <a:pt x="29371" y="3134"/>
                  </a:cubicBezTo>
                  <a:cubicBezTo>
                    <a:pt x="28478" y="4259"/>
                    <a:pt x="28478" y="4259"/>
                    <a:pt x="28478" y="4259"/>
                  </a:cubicBezTo>
                  <a:cubicBezTo>
                    <a:pt x="28478" y="4259"/>
                    <a:pt x="28803" y="5787"/>
                    <a:pt x="28965" y="5867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6" name="Shape 2053">
              <a:extLst>
                <a:ext uri="{FF2B5EF4-FFF2-40B4-BE49-F238E27FC236}">
                  <a16:creationId xmlns:a16="http://schemas.microsoft.com/office/drawing/2014/main" id="{3375BC00-9C67-4A7A-8642-677962170696}"/>
                </a:ext>
              </a:extLst>
            </p:cNvPr>
            <p:cNvSpPr/>
            <p:nvPr/>
          </p:nvSpPr>
          <p:spPr>
            <a:xfrm>
              <a:off x="3733035" y="1542150"/>
              <a:ext cx="664055" cy="12167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 dirty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7" name="Shape 2054">
              <a:extLst>
                <a:ext uri="{FF2B5EF4-FFF2-40B4-BE49-F238E27FC236}">
                  <a16:creationId xmlns:a16="http://schemas.microsoft.com/office/drawing/2014/main" id="{D9E20E0D-D9D5-40AB-B84E-8584A834112B}"/>
                </a:ext>
              </a:extLst>
            </p:cNvPr>
            <p:cNvSpPr/>
            <p:nvPr/>
          </p:nvSpPr>
          <p:spPr>
            <a:xfrm>
              <a:off x="3278971" y="3425810"/>
              <a:ext cx="1218169" cy="9705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solidFill>
              <a:srgbClr val="E4032D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8" name="Shape 2055">
              <a:extLst>
                <a:ext uri="{FF2B5EF4-FFF2-40B4-BE49-F238E27FC236}">
                  <a16:creationId xmlns:a16="http://schemas.microsoft.com/office/drawing/2014/main" id="{8CD86FAA-EAEC-41C7-8279-2318D3C70952}"/>
                </a:ext>
              </a:extLst>
            </p:cNvPr>
            <p:cNvSpPr/>
            <p:nvPr/>
          </p:nvSpPr>
          <p:spPr>
            <a:xfrm>
              <a:off x="5979171" y="3676182"/>
              <a:ext cx="930118" cy="839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9" name="Shape 2056">
              <a:extLst>
                <a:ext uri="{FF2B5EF4-FFF2-40B4-BE49-F238E27FC236}">
                  <a16:creationId xmlns:a16="http://schemas.microsoft.com/office/drawing/2014/main" id="{6946941F-54DA-4073-9DFC-F4F7B09FA683}"/>
                </a:ext>
              </a:extLst>
            </p:cNvPr>
            <p:cNvSpPr/>
            <p:nvPr/>
          </p:nvSpPr>
          <p:spPr>
            <a:xfrm>
              <a:off x="6551975" y="3312876"/>
              <a:ext cx="1810761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874" y="22482"/>
                  </a:moveTo>
                  <a:cubicBezTo>
                    <a:pt x="108362" y="23606"/>
                    <a:pt x="108362" y="23606"/>
                    <a:pt x="108362" y="23606"/>
                  </a:cubicBezTo>
                  <a:cubicBezTo>
                    <a:pt x="108362" y="24168"/>
                    <a:pt x="108362" y="24168"/>
                    <a:pt x="108362" y="24168"/>
                  </a:cubicBezTo>
                  <a:cubicBezTo>
                    <a:pt x="109269" y="26135"/>
                    <a:pt x="109269" y="26135"/>
                    <a:pt x="109269" y="26135"/>
                  </a:cubicBezTo>
                  <a:cubicBezTo>
                    <a:pt x="110176" y="26697"/>
                    <a:pt x="110176" y="26697"/>
                    <a:pt x="110176" y="26697"/>
                  </a:cubicBezTo>
                  <a:cubicBezTo>
                    <a:pt x="110780" y="29508"/>
                    <a:pt x="110780" y="29508"/>
                    <a:pt x="110780" y="29508"/>
                  </a:cubicBezTo>
                  <a:cubicBezTo>
                    <a:pt x="112141" y="32599"/>
                    <a:pt x="112141" y="32599"/>
                    <a:pt x="112141" y="32599"/>
                  </a:cubicBezTo>
                  <a:cubicBezTo>
                    <a:pt x="113047" y="36252"/>
                    <a:pt x="113047" y="36252"/>
                    <a:pt x="113047" y="36252"/>
                  </a:cubicBezTo>
                  <a:cubicBezTo>
                    <a:pt x="114256" y="36533"/>
                    <a:pt x="114256" y="36533"/>
                    <a:pt x="114256" y="36533"/>
                  </a:cubicBezTo>
                  <a:cubicBezTo>
                    <a:pt x="114559" y="37939"/>
                    <a:pt x="114256" y="35971"/>
                    <a:pt x="114256" y="38220"/>
                  </a:cubicBezTo>
                  <a:cubicBezTo>
                    <a:pt x="113954" y="41592"/>
                    <a:pt x="113803" y="39344"/>
                    <a:pt x="114256" y="43278"/>
                  </a:cubicBezTo>
                  <a:cubicBezTo>
                    <a:pt x="114256" y="44402"/>
                    <a:pt x="116523" y="43840"/>
                    <a:pt x="116675" y="43840"/>
                  </a:cubicBezTo>
                  <a:cubicBezTo>
                    <a:pt x="116523" y="44121"/>
                    <a:pt x="117430" y="44964"/>
                    <a:pt x="117128" y="46370"/>
                  </a:cubicBezTo>
                  <a:cubicBezTo>
                    <a:pt x="116826" y="47494"/>
                    <a:pt x="118337" y="46932"/>
                    <a:pt x="117884" y="48618"/>
                  </a:cubicBezTo>
                  <a:cubicBezTo>
                    <a:pt x="117732" y="49180"/>
                    <a:pt x="118942" y="48618"/>
                    <a:pt x="119546" y="49180"/>
                  </a:cubicBezTo>
                  <a:cubicBezTo>
                    <a:pt x="120000" y="49461"/>
                    <a:pt x="120000" y="50866"/>
                    <a:pt x="119848" y="51147"/>
                  </a:cubicBezTo>
                  <a:cubicBezTo>
                    <a:pt x="119546" y="51990"/>
                    <a:pt x="119395" y="51428"/>
                    <a:pt x="118790" y="52552"/>
                  </a:cubicBezTo>
                  <a:cubicBezTo>
                    <a:pt x="117884" y="53676"/>
                    <a:pt x="118337" y="54519"/>
                    <a:pt x="118337" y="54800"/>
                  </a:cubicBezTo>
                  <a:cubicBezTo>
                    <a:pt x="118186" y="55644"/>
                    <a:pt x="117884" y="55925"/>
                    <a:pt x="117732" y="56206"/>
                  </a:cubicBezTo>
                  <a:cubicBezTo>
                    <a:pt x="116675" y="55081"/>
                    <a:pt x="116675" y="55081"/>
                    <a:pt x="116675" y="55081"/>
                  </a:cubicBezTo>
                  <a:cubicBezTo>
                    <a:pt x="116372" y="52833"/>
                    <a:pt x="116372" y="52833"/>
                    <a:pt x="116372" y="52833"/>
                  </a:cubicBezTo>
                  <a:cubicBezTo>
                    <a:pt x="115012" y="52833"/>
                    <a:pt x="115012" y="52833"/>
                    <a:pt x="115012" y="52833"/>
                  </a:cubicBezTo>
                  <a:cubicBezTo>
                    <a:pt x="114408" y="55081"/>
                    <a:pt x="114408" y="55081"/>
                    <a:pt x="114408" y="55081"/>
                  </a:cubicBezTo>
                  <a:cubicBezTo>
                    <a:pt x="111385" y="55644"/>
                    <a:pt x="111385" y="55644"/>
                    <a:pt x="111385" y="55644"/>
                  </a:cubicBezTo>
                  <a:cubicBezTo>
                    <a:pt x="110327" y="57049"/>
                    <a:pt x="109722" y="54519"/>
                    <a:pt x="109118" y="56768"/>
                  </a:cubicBezTo>
                  <a:cubicBezTo>
                    <a:pt x="107758" y="57049"/>
                    <a:pt x="108967" y="57611"/>
                    <a:pt x="107607" y="57330"/>
                  </a:cubicBezTo>
                  <a:cubicBezTo>
                    <a:pt x="107304" y="57330"/>
                    <a:pt x="107455" y="60702"/>
                    <a:pt x="106700" y="61545"/>
                  </a:cubicBezTo>
                  <a:cubicBezTo>
                    <a:pt x="106246" y="61826"/>
                    <a:pt x="106246" y="62388"/>
                    <a:pt x="105642" y="62388"/>
                  </a:cubicBezTo>
                  <a:cubicBezTo>
                    <a:pt x="104735" y="62107"/>
                    <a:pt x="105340" y="60983"/>
                    <a:pt x="105188" y="60983"/>
                  </a:cubicBezTo>
                  <a:cubicBezTo>
                    <a:pt x="104282" y="60702"/>
                    <a:pt x="104282" y="60702"/>
                    <a:pt x="104282" y="60702"/>
                  </a:cubicBezTo>
                  <a:cubicBezTo>
                    <a:pt x="103526" y="64074"/>
                    <a:pt x="103526" y="64074"/>
                    <a:pt x="103526" y="64074"/>
                  </a:cubicBezTo>
                  <a:cubicBezTo>
                    <a:pt x="101259" y="65761"/>
                    <a:pt x="101259" y="65761"/>
                    <a:pt x="101259" y="65761"/>
                  </a:cubicBezTo>
                  <a:cubicBezTo>
                    <a:pt x="99596" y="67447"/>
                    <a:pt x="99596" y="67447"/>
                    <a:pt x="99596" y="67447"/>
                  </a:cubicBezTo>
                  <a:cubicBezTo>
                    <a:pt x="96423" y="69133"/>
                    <a:pt x="96423" y="69133"/>
                    <a:pt x="96423" y="69133"/>
                  </a:cubicBezTo>
                  <a:cubicBezTo>
                    <a:pt x="94760" y="71943"/>
                    <a:pt x="94760" y="71943"/>
                    <a:pt x="94760" y="71943"/>
                  </a:cubicBezTo>
                  <a:cubicBezTo>
                    <a:pt x="92191" y="73348"/>
                    <a:pt x="94458" y="73348"/>
                    <a:pt x="92040" y="77564"/>
                  </a:cubicBezTo>
                  <a:cubicBezTo>
                    <a:pt x="90377" y="80655"/>
                    <a:pt x="87657" y="81498"/>
                    <a:pt x="85239" y="82903"/>
                  </a:cubicBezTo>
                  <a:cubicBezTo>
                    <a:pt x="83274" y="80936"/>
                    <a:pt x="83274" y="80936"/>
                    <a:pt x="83274" y="80936"/>
                  </a:cubicBezTo>
                  <a:cubicBezTo>
                    <a:pt x="83274" y="80936"/>
                    <a:pt x="82367" y="81498"/>
                    <a:pt x="81914" y="81498"/>
                  </a:cubicBezTo>
                  <a:cubicBezTo>
                    <a:pt x="81460" y="81779"/>
                    <a:pt x="79949" y="84871"/>
                    <a:pt x="79949" y="84871"/>
                  </a:cubicBezTo>
                  <a:cubicBezTo>
                    <a:pt x="77984" y="88243"/>
                    <a:pt x="77984" y="88243"/>
                    <a:pt x="77984" y="88243"/>
                  </a:cubicBezTo>
                  <a:cubicBezTo>
                    <a:pt x="77229" y="89086"/>
                    <a:pt x="76322" y="89929"/>
                    <a:pt x="75264" y="89929"/>
                  </a:cubicBezTo>
                  <a:cubicBezTo>
                    <a:pt x="73904" y="88243"/>
                    <a:pt x="73904" y="88243"/>
                    <a:pt x="73904" y="88243"/>
                  </a:cubicBezTo>
                  <a:cubicBezTo>
                    <a:pt x="72544" y="88243"/>
                    <a:pt x="71939" y="89648"/>
                    <a:pt x="72695" y="91615"/>
                  </a:cubicBezTo>
                  <a:cubicBezTo>
                    <a:pt x="72997" y="92459"/>
                    <a:pt x="72695" y="93021"/>
                    <a:pt x="72846" y="93864"/>
                  </a:cubicBezTo>
                  <a:cubicBezTo>
                    <a:pt x="72846" y="95269"/>
                    <a:pt x="74206" y="95831"/>
                    <a:pt x="74055" y="96955"/>
                  </a:cubicBezTo>
                  <a:cubicBezTo>
                    <a:pt x="73904" y="97517"/>
                    <a:pt x="73148" y="97517"/>
                    <a:pt x="72544" y="98360"/>
                  </a:cubicBezTo>
                  <a:cubicBezTo>
                    <a:pt x="72090" y="98922"/>
                    <a:pt x="72997" y="102014"/>
                    <a:pt x="72695" y="102014"/>
                  </a:cubicBezTo>
                  <a:cubicBezTo>
                    <a:pt x="72695" y="102014"/>
                    <a:pt x="71939" y="105386"/>
                    <a:pt x="71335" y="104824"/>
                  </a:cubicBezTo>
                  <a:cubicBezTo>
                    <a:pt x="71032" y="104262"/>
                    <a:pt x="70579" y="103419"/>
                    <a:pt x="70277" y="102295"/>
                  </a:cubicBezTo>
                  <a:cubicBezTo>
                    <a:pt x="69974" y="101451"/>
                    <a:pt x="68916" y="100608"/>
                    <a:pt x="68765" y="99484"/>
                  </a:cubicBezTo>
                  <a:cubicBezTo>
                    <a:pt x="68312" y="98360"/>
                    <a:pt x="70277" y="93864"/>
                    <a:pt x="70125" y="93583"/>
                  </a:cubicBezTo>
                  <a:cubicBezTo>
                    <a:pt x="70277" y="92740"/>
                    <a:pt x="70277" y="92740"/>
                    <a:pt x="69974" y="91053"/>
                  </a:cubicBezTo>
                  <a:cubicBezTo>
                    <a:pt x="69974" y="90210"/>
                    <a:pt x="68614" y="89929"/>
                    <a:pt x="68312" y="89086"/>
                  </a:cubicBezTo>
                  <a:cubicBezTo>
                    <a:pt x="67405" y="92177"/>
                    <a:pt x="67405" y="92177"/>
                    <a:pt x="67405" y="92177"/>
                  </a:cubicBezTo>
                  <a:cubicBezTo>
                    <a:pt x="66196" y="93583"/>
                    <a:pt x="66196" y="93583"/>
                    <a:pt x="66196" y="93583"/>
                  </a:cubicBezTo>
                  <a:cubicBezTo>
                    <a:pt x="64987" y="93864"/>
                    <a:pt x="66952" y="96393"/>
                    <a:pt x="66045" y="96112"/>
                  </a:cubicBezTo>
                  <a:cubicBezTo>
                    <a:pt x="65894" y="95831"/>
                    <a:pt x="64836" y="97517"/>
                    <a:pt x="63929" y="96674"/>
                  </a:cubicBezTo>
                  <a:cubicBezTo>
                    <a:pt x="62871" y="95550"/>
                    <a:pt x="61511" y="95269"/>
                    <a:pt x="61057" y="95269"/>
                  </a:cubicBezTo>
                  <a:cubicBezTo>
                    <a:pt x="59697" y="96393"/>
                    <a:pt x="59697" y="96393"/>
                    <a:pt x="59697" y="96393"/>
                  </a:cubicBezTo>
                  <a:cubicBezTo>
                    <a:pt x="59244" y="97798"/>
                    <a:pt x="59093" y="99484"/>
                    <a:pt x="58790" y="100327"/>
                  </a:cubicBezTo>
                  <a:cubicBezTo>
                    <a:pt x="57581" y="103419"/>
                    <a:pt x="57581" y="103419"/>
                    <a:pt x="57581" y="103419"/>
                  </a:cubicBezTo>
                  <a:cubicBezTo>
                    <a:pt x="55919" y="104543"/>
                    <a:pt x="57279" y="105386"/>
                    <a:pt x="56523" y="105948"/>
                  </a:cubicBezTo>
                  <a:cubicBezTo>
                    <a:pt x="56221" y="106229"/>
                    <a:pt x="55768" y="108196"/>
                    <a:pt x="54710" y="108758"/>
                  </a:cubicBezTo>
                  <a:cubicBezTo>
                    <a:pt x="54105" y="109039"/>
                    <a:pt x="53198" y="110444"/>
                    <a:pt x="52443" y="110444"/>
                  </a:cubicBezTo>
                  <a:cubicBezTo>
                    <a:pt x="52141" y="110444"/>
                    <a:pt x="50478" y="112693"/>
                    <a:pt x="50327" y="113255"/>
                  </a:cubicBezTo>
                  <a:cubicBezTo>
                    <a:pt x="49118" y="112693"/>
                    <a:pt x="45793" y="111007"/>
                    <a:pt x="45491" y="108758"/>
                  </a:cubicBezTo>
                  <a:cubicBezTo>
                    <a:pt x="45188" y="106791"/>
                    <a:pt x="44130" y="109601"/>
                    <a:pt x="43224" y="107634"/>
                  </a:cubicBezTo>
                  <a:cubicBezTo>
                    <a:pt x="40957" y="106229"/>
                    <a:pt x="40957" y="106229"/>
                    <a:pt x="40957" y="106229"/>
                  </a:cubicBezTo>
                  <a:cubicBezTo>
                    <a:pt x="39445" y="106229"/>
                    <a:pt x="39445" y="106229"/>
                    <a:pt x="39445" y="106229"/>
                  </a:cubicBezTo>
                  <a:cubicBezTo>
                    <a:pt x="38841" y="106229"/>
                    <a:pt x="36120" y="106791"/>
                    <a:pt x="35516" y="107353"/>
                  </a:cubicBezTo>
                  <a:cubicBezTo>
                    <a:pt x="35969" y="110444"/>
                    <a:pt x="35818" y="108196"/>
                    <a:pt x="35818" y="111850"/>
                  </a:cubicBezTo>
                  <a:cubicBezTo>
                    <a:pt x="34911" y="112131"/>
                    <a:pt x="35969" y="115784"/>
                    <a:pt x="35214" y="116908"/>
                  </a:cubicBezTo>
                  <a:cubicBezTo>
                    <a:pt x="32644" y="118032"/>
                    <a:pt x="32644" y="118032"/>
                    <a:pt x="32644" y="118032"/>
                  </a:cubicBezTo>
                  <a:cubicBezTo>
                    <a:pt x="31133" y="119718"/>
                    <a:pt x="31133" y="119718"/>
                    <a:pt x="31133" y="119718"/>
                  </a:cubicBezTo>
                  <a:cubicBezTo>
                    <a:pt x="28413" y="119718"/>
                    <a:pt x="28413" y="119718"/>
                    <a:pt x="28413" y="119718"/>
                  </a:cubicBezTo>
                  <a:cubicBezTo>
                    <a:pt x="28413" y="120000"/>
                    <a:pt x="27052" y="118313"/>
                    <a:pt x="26901" y="117189"/>
                  </a:cubicBezTo>
                  <a:cubicBezTo>
                    <a:pt x="26146" y="113536"/>
                    <a:pt x="26599" y="114098"/>
                    <a:pt x="25994" y="113536"/>
                  </a:cubicBezTo>
                  <a:cubicBezTo>
                    <a:pt x="24937" y="112974"/>
                    <a:pt x="24937" y="113817"/>
                    <a:pt x="24634" y="113536"/>
                  </a:cubicBezTo>
                  <a:cubicBezTo>
                    <a:pt x="24634" y="113255"/>
                    <a:pt x="24030" y="113536"/>
                    <a:pt x="23123" y="114941"/>
                  </a:cubicBezTo>
                  <a:cubicBezTo>
                    <a:pt x="22821" y="115784"/>
                    <a:pt x="22216" y="118032"/>
                    <a:pt x="21914" y="118313"/>
                  </a:cubicBezTo>
                  <a:cubicBezTo>
                    <a:pt x="21612" y="118875"/>
                    <a:pt x="21612" y="116908"/>
                    <a:pt x="21309" y="117189"/>
                  </a:cubicBezTo>
                  <a:cubicBezTo>
                    <a:pt x="20705" y="117751"/>
                    <a:pt x="20856" y="116065"/>
                    <a:pt x="19647" y="117470"/>
                  </a:cubicBezTo>
                  <a:cubicBezTo>
                    <a:pt x="19193" y="118032"/>
                    <a:pt x="17682" y="117189"/>
                    <a:pt x="19496" y="116065"/>
                  </a:cubicBezTo>
                  <a:cubicBezTo>
                    <a:pt x="19798" y="116065"/>
                    <a:pt x="22216" y="112693"/>
                    <a:pt x="22216" y="112412"/>
                  </a:cubicBezTo>
                  <a:cubicBezTo>
                    <a:pt x="22367" y="111850"/>
                    <a:pt x="20705" y="110444"/>
                    <a:pt x="20554" y="110444"/>
                  </a:cubicBezTo>
                  <a:cubicBezTo>
                    <a:pt x="20403" y="110444"/>
                    <a:pt x="19647" y="112693"/>
                    <a:pt x="18891" y="113255"/>
                  </a:cubicBezTo>
                  <a:cubicBezTo>
                    <a:pt x="17682" y="113817"/>
                    <a:pt x="17682" y="114098"/>
                    <a:pt x="17078" y="114379"/>
                  </a:cubicBezTo>
                  <a:cubicBezTo>
                    <a:pt x="16624" y="114660"/>
                    <a:pt x="16473" y="113536"/>
                    <a:pt x="16171" y="113817"/>
                  </a:cubicBezTo>
                  <a:cubicBezTo>
                    <a:pt x="15717" y="114098"/>
                    <a:pt x="15717" y="114660"/>
                    <a:pt x="15415" y="114660"/>
                  </a:cubicBezTo>
                  <a:cubicBezTo>
                    <a:pt x="14659" y="114660"/>
                    <a:pt x="15113" y="112693"/>
                    <a:pt x="15113" y="112693"/>
                  </a:cubicBezTo>
                  <a:cubicBezTo>
                    <a:pt x="15717" y="112131"/>
                    <a:pt x="15566" y="112693"/>
                    <a:pt x="16473" y="112131"/>
                  </a:cubicBezTo>
                  <a:cubicBezTo>
                    <a:pt x="16775" y="111850"/>
                    <a:pt x="17682" y="111288"/>
                    <a:pt x="17682" y="110444"/>
                  </a:cubicBezTo>
                  <a:cubicBezTo>
                    <a:pt x="17229" y="107353"/>
                    <a:pt x="16473" y="110163"/>
                    <a:pt x="16171" y="109039"/>
                  </a:cubicBezTo>
                  <a:cubicBezTo>
                    <a:pt x="15869" y="107915"/>
                    <a:pt x="15415" y="108477"/>
                    <a:pt x="15264" y="107915"/>
                  </a:cubicBezTo>
                  <a:cubicBezTo>
                    <a:pt x="14962" y="106510"/>
                    <a:pt x="14962" y="111850"/>
                    <a:pt x="14357" y="107915"/>
                  </a:cubicBezTo>
                  <a:cubicBezTo>
                    <a:pt x="14055" y="105948"/>
                    <a:pt x="14811" y="105948"/>
                    <a:pt x="13148" y="105105"/>
                  </a:cubicBezTo>
                  <a:cubicBezTo>
                    <a:pt x="13148" y="105105"/>
                    <a:pt x="12846" y="104824"/>
                    <a:pt x="12695" y="104824"/>
                  </a:cubicBezTo>
                  <a:cubicBezTo>
                    <a:pt x="12695" y="104543"/>
                    <a:pt x="12846" y="104262"/>
                    <a:pt x="12846" y="104262"/>
                  </a:cubicBezTo>
                  <a:cubicBezTo>
                    <a:pt x="12846" y="104262"/>
                    <a:pt x="12392" y="103419"/>
                    <a:pt x="12241" y="103419"/>
                  </a:cubicBezTo>
                  <a:cubicBezTo>
                    <a:pt x="12241" y="103419"/>
                    <a:pt x="11788" y="103981"/>
                    <a:pt x="11788" y="103981"/>
                  </a:cubicBezTo>
                  <a:cubicBezTo>
                    <a:pt x="11788" y="103981"/>
                    <a:pt x="11637" y="103981"/>
                    <a:pt x="11486" y="103981"/>
                  </a:cubicBezTo>
                  <a:cubicBezTo>
                    <a:pt x="11486" y="103700"/>
                    <a:pt x="11939" y="103700"/>
                    <a:pt x="12544" y="103138"/>
                  </a:cubicBezTo>
                  <a:cubicBezTo>
                    <a:pt x="12846" y="103138"/>
                    <a:pt x="12997" y="103981"/>
                    <a:pt x="13299" y="103981"/>
                  </a:cubicBezTo>
                  <a:cubicBezTo>
                    <a:pt x="13602" y="104262"/>
                    <a:pt x="14206" y="103981"/>
                    <a:pt x="14206" y="103700"/>
                  </a:cubicBezTo>
                  <a:cubicBezTo>
                    <a:pt x="14357" y="103419"/>
                    <a:pt x="13602" y="102576"/>
                    <a:pt x="13753" y="101170"/>
                  </a:cubicBezTo>
                  <a:cubicBezTo>
                    <a:pt x="13753" y="100608"/>
                    <a:pt x="14055" y="100608"/>
                    <a:pt x="13753" y="100327"/>
                  </a:cubicBezTo>
                  <a:cubicBezTo>
                    <a:pt x="13450" y="100046"/>
                    <a:pt x="13450" y="99765"/>
                    <a:pt x="13450" y="99765"/>
                  </a:cubicBezTo>
                  <a:cubicBezTo>
                    <a:pt x="11486" y="99484"/>
                    <a:pt x="11486" y="99484"/>
                    <a:pt x="11486" y="99484"/>
                  </a:cubicBezTo>
                  <a:cubicBezTo>
                    <a:pt x="11486" y="99484"/>
                    <a:pt x="11486" y="99484"/>
                    <a:pt x="11183" y="99203"/>
                  </a:cubicBezTo>
                  <a:cubicBezTo>
                    <a:pt x="10881" y="98922"/>
                    <a:pt x="10579" y="98641"/>
                    <a:pt x="10579" y="98641"/>
                  </a:cubicBezTo>
                  <a:cubicBezTo>
                    <a:pt x="9974" y="97798"/>
                    <a:pt x="9974" y="97798"/>
                    <a:pt x="9974" y="97798"/>
                  </a:cubicBezTo>
                  <a:cubicBezTo>
                    <a:pt x="9974" y="97798"/>
                    <a:pt x="9370" y="98079"/>
                    <a:pt x="9219" y="98079"/>
                  </a:cubicBezTo>
                  <a:cubicBezTo>
                    <a:pt x="9219" y="98079"/>
                    <a:pt x="9370" y="99203"/>
                    <a:pt x="9370" y="99203"/>
                  </a:cubicBezTo>
                  <a:cubicBezTo>
                    <a:pt x="9219" y="99484"/>
                    <a:pt x="9219" y="100608"/>
                    <a:pt x="8614" y="99765"/>
                  </a:cubicBezTo>
                  <a:cubicBezTo>
                    <a:pt x="8463" y="99484"/>
                    <a:pt x="8010" y="98641"/>
                    <a:pt x="7858" y="98641"/>
                  </a:cubicBezTo>
                  <a:cubicBezTo>
                    <a:pt x="7707" y="98922"/>
                    <a:pt x="7103" y="98641"/>
                    <a:pt x="7103" y="98360"/>
                  </a:cubicBezTo>
                  <a:cubicBezTo>
                    <a:pt x="6952" y="98079"/>
                    <a:pt x="6498" y="97798"/>
                    <a:pt x="6498" y="97798"/>
                  </a:cubicBezTo>
                  <a:cubicBezTo>
                    <a:pt x="6498" y="97798"/>
                    <a:pt x="6952" y="96674"/>
                    <a:pt x="6801" y="96393"/>
                  </a:cubicBezTo>
                  <a:cubicBezTo>
                    <a:pt x="6649" y="96393"/>
                    <a:pt x="7556" y="96955"/>
                    <a:pt x="7556" y="96955"/>
                  </a:cubicBezTo>
                  <a:cubicBezTo>
                    <a:pt x="7556" y="96955"/>
                    <a:pt x="7556" y="95550"/>
                    <a:pt x="7707" y="95550"/>
                  </a:cubicBezTo>
                  <a:cubicBezTo>
                    <a:pt x="7858" y="95269"/>
                    <a:pt x="7405" y="95269"/>
                    <a:pt x="7254" y="94988"/>
                  </a:cubicBezTo>
                  <a:cubicBezTo>
                    <a:pt x="7103" y="94707"/>
                    <a:pt x="6952" y="93864"/>
                    <a:pt x="6952" y="93864"/>
                  </a:cubicBezTo>
                  <a:cubicBezTo>
                    <a:pt x="6952" y="93864"/>
                    <a:pt x="6649" y="93583"/>
                    <a:pt x="6649" y="93302"/>
                  </a:cubicBezTo>
                  <a:cubicBezTo>
                    <a:pt x="6498" y="92177"/>
                    <a:pt x="6952" y="91334"/>
                    <a:pt x="7103" y="91334"/>
                  </a:cubicBezTo>
                  <a:cubicBezTo>
                    <a:pt x="7254" y="91615"/>
                    <a:pt x="7254" y="91615"/>
                    <a:pt x="7405" y="91615"/>
                  </a:cubicBezTo>
                  <a:cubicBezTo>
                    <a:pt x="7707" y="91896"/>
                    <a:pt x="7707" y="91896"/>
                    <a:pt x="7707" y="91896"/>
                  </a:cubicBezTo>
                  <a:cubicBezTo>
                    <a:pt x="7707" y="91896"/>
                    <a:pt x="8010" y="92740"/>
                    <a:pt x="8010" y="92740"/>
                  </a:cubicBezTo>
                  <a:cubicBezTo>
                    <a:pt x="8161" y="92740"/>
                    <a:pt x="8614" y="93583"/>
                    <a:pt x="8614" y="93583"/>
                  </a:cubicBezTo>
                  <a:cubicBezTo>
                    <a:pt x="8614" y="93583"/>
                    <a:pt x="8916" y="94707"/>
                    <a:pt x="9068" y="94988"/>
                  </a:cubicBezTo>
                  <a:cubicBezTo>
                    <a:pt x="9219" y="94988"/>
                    <a:pt x="9219" y="94426"/>
                    <a:pt x="9521" y="94426"/>
                  </a:cubicBezTo>
                  <a:cubicBezTo>
                    <a:pt x="9823" y="94707"/>
                    <a:pt x="10125" y="95269"/>
                    <a:pt x="10277" y="94988"/>
                  </a:cubicBezTo>
                  <a:cubicBezTo>
                    <a:pt x="10428" y="94988"/>
                    <a:pt x="10579" y="93583"/>
                    <a:pt x="10579" y="93583"/>
                  </a:cubicBezTo>
                  <a:cubicBezTo>
                    <a:pt x="10579" y="93583"/>
                    <a:pt x="9672" y="92459"/>
                    <a:pt x="9521" y="92459"/>
                  </a:cubicBezTo>
                  <a:cubicBezTo>
                    <a:pt x="9521" y="92177"/>
                    <a:pt x="9219" y="91896"/>
                    <a:pt x="9219" y="91615"/>
                  </a:cubicBezTo>
                  <a:cubicBezTo>
                    <a:pt x="9068" y="91615"/>
                    <a:pt x="8765" y="91334"/>
                    <a:pt x="8765" y="91334"/>
                  </a:cubicBezTo>
                  <a:cubicBezTo>
                    <a:pt x="8765" y="91334"/>
                    <a:pt x="8614" y="90491"/>
                    <a:pt x="8614" y="90491"/>
                  </a:cubicBezTo>
                  <a:cubicBezTo>
                    <a:pt x="8463" y="90210"/>
                    <a:pt x="8614" y="89648"/>
                    <a:pt x="8614" y="89648"/>
                  </a:cubicBezTo>
                  <a:cubicBezTo>
                    <a:pt x="8765" y="89367"/>
                    <a:pt x="9068" y="89086"/>
                    <a:pt x="9219" y="89086"/>
                  </a:cubicBezTo>
                  <a:cubicBezTo>
                    <a:pt x="9370" y="89086"/>
                    <a:pt x="9823" y="88805"/>
                    <a:pt x="9823" y="88805"/>
                  </a:cubicBezTo>
                  <a:cubicBezTo>
                    <a:pt x="9974" y="87400"/>
                    <a:pt x="9974" y="87400"/>
                    <a:pt x="9974" y="87400"/>
                  </a:cubicBezTo>
                  <a:cubicBezTo>
                    <a:pt x="9974" y="87400"/>
                    <a:pt x="10277" y="86276"/>
                    <a:pt x="10277" y="86276"/>
                  </a:cubicBezTo>
                  <a:cubicBezTo>
                    <a:pt x="10125" y="86276"/>
                    <a:pt x="9068" y="87119"/>
                    <a:pt x="9068" y="86838"/>
                  </a:cubicBezTo>
                  <a:cubicBezTo>
                    <a:pt x="8916" y="86838"/>
                    <a:pt x="8614" y="86838"/>
                    <a:pt x="8614" y="86557"/>
                  </a:cubicBezTo>
                  <a:cubicBezTo>
                    <a:pt x="8463" y="86276"/>
                    <a:pt x="8463" y="85714"/>
                    <a:pt x="8463" y="85433"/>
                  </a:cubicBezTo>
                  <a:cubicBezTo>
                    <a:pt x="8463" y="85152"/>
                    <a:pt x="8614" y="84590"/>
                    <a:pt x="8614" y="84590"/>
                  </a:cubicBezTo>
                  <a:cubicBezTo>
                    <a:pt x="8614" y="84590"/>
                    <a:pt x="8463" y="84028"/>
                    <a:pt x="8312" y="84028"/>
                  </a:cubicBezTo>
                  <a:cubicBezTo>
                    <a:pt x="8312" y="83747"/>
                    <a:pt x="8161" y="83185"/>
                    <a:pt x="8161" y="83185"/>
                  </a:cubicBezTo>
                  <a:cubicBezTo>
                    <a:pt x="8161" y="83185"/>
                    <a:pt x="7103" y="82060"/>
                    <a:pt x="7103" y="82060"/>
                  </a:cubicBezTo>
                  <a:cubicBezTo>
                    <a:pt x="7103" y="81779"/>
                    <a:pt x="7103" y="80936"/>
                    <a:pt x="7254" y="80936"/>
                  </a:cubicBezTo>
                  <a:cubicBezTo>
                    <a:pt x="7254" y="80655"/>
                    <a:pt x="7103" y="80093"/>
                    <a:pt x="7405" y="79531"/>
                  </a:cubicBezTo>
                  <a:cubicBezTo>
                    <a:pt x="7858" y="78969"/>
                    <a:pt x="8161" y="77283"/>
                    <a:pt x="8161" y="77283"/>
                  </a:cubicBezTo>
                  <a:cubicBezTo>
                    <a:pt x="8161" y="77283"/>
                    <a:pt x="7103" y="77002"/>
                    <a:pt x="7103" y="77002"/>
                  </a:cubicBezTo>
                  <a:cubicBezTo>
                    <a:pt x="6952" y="77002"/>
                    <a:pt x="6498" y="78126"/>
                    <a:pt x="6498" y="78126"/>
                  </a:cubicBezTo>
                  <a:cubicBezTo>
                    <a:pt x="6498" y="78126"/>
                    <a:pt x="5894" y="78407"/>
                    <a:pt x="5894" y="78688"/>
                  </a:cubicBezTo>
                  <a:cubicBezTo>
                    <a:pt x="5743" y="78688"/>
                    <a:pt x="4987" y="78969"/>
                    <a:pt x="4987" y="79250"/>
                  </a:cubicBezTo>
                  <a:cubicBezTo>
                    <a:pt x="4836" y="79250"/>
                    <a:pt x="4534" y="79812"/>
                    <a:pt x="4382" y="79812"/>
                  </a:cubicBezTo>
                  <a:cubicBezTo>
                    <a:pt x="4231" y="80093"/>
                    <a:pt x="3627" y="80655"/>
                    <a:pt x="3627" y="80655"/>
                  </a:cubicBezTo>
                  <a:cubicBezTo>
                    <a:pt x="3627" y="80655"/>
                    <a:pt x="3022" y="80655"/>
                    <a:pt x="3022" y="80655"/>
                  </a:cubicBezTo>
                  <a:cubicBezTo>
                    <a:pt x="3022" y="80374"/>
                    <a:pt x="3022" y="78407"/>
                    <a:pt x="3022" y="78407"/>
                  </a:cubicBezTo>
                  <a:cubicBezTo>
                    <a:pt x="3022" y="78407"/>
                    <a:pt x="3324" y="78126"/>
                    <a:pt x="3324" y="77845"/>
                  </a:cubicBezTo>
                  <a:cubicBezTo>
                    <a:pt x="3324" y="77845"/>
                    <a:pt x="3173" y="76721"/>
                    <a:pt x="3022" y="76440"/>
                  </a:cubicBezTo>
                  <a:cubicBezTo>
                    <a:pt x="3022" y="76440"/>
                    <a:pt x="3022" y="75035"/>
                    <a:pt x="3022" y="74754"/>
                  </a:cubicBezTo>
                  <a:cubicBezTo>
                    <a:pt x="3022" y="74192"/>
                    <a:pt x="2871" y="73348"/>
                    <a:pt x="2871" y="73348"/>
                  </a:cubicBezTo>
                  <a:cubicBezTo>
                    <a:pt x="2720" y="71943"/>
                    <a:pt x="2720" y="71943"/>
                    <a:pt x="2720" y="71943"/>
                  </a:cubicBezTo>
                  <a:cubicBezTo>
                    <a:pt x="2871" y="70819"/>
                    <a:pt x="2871" y="70819"/>
                    <a:pt x="2871" y="70819"/>
                  </a:cubicBezTo>
                  <a:cubicBezTo>
                    <a:pt x="3022" y="70257"/>
                    <a:pt x="3022" y="70257"/>
                    <a:pt x="3022" y="70257"/>
                  </a:cubicBezTo>
                  <a:cubicBezTo>
                    <a:pt x="3022" y="70257"/>
                    <a:pt x="3324" y="69133"/>
                    <a:pt x="3324" y="69133"/>
                  </a:cubicBezTo>
                  <a:cubicBezTo>
                    <a:pt x="3324" y="68852"/>
                    <a:pt x="3627" y="67728"/>
                    <a:pt x="3627" y="67728"/>
                  </a:cubicBezTo>
                  <a:cubicBezTo>
                    <a:pt x="3778" y="67447"/>
                    <a:pt x="4685" y="65761"/>
                    <a:pt x="4685" y="65761"/>
                  </a:cubicBezTo>
                  <a:cubicBezTo>
                    <a:pt x="5138" y="64637"/>
                    <a:pt x="5138" y="64637"/>
                    <a:pt x="5138" y="64637"/>
                  </a:cubicBezTo>
                  <a:cubicBezTo>
                    <a:pt x="5138" y="64637"/>
                    <a:pt x="5743" y="64637"/>
                    <a:pt x="5894" y="64637"/>
                  </a:cubicBezTo>
                  <a:cubicBezTo>
                    <a:pt x="5894" y="64637"/>
                    <a:pt x="6498" y="63793"/>
                    <a:pt x="6498" y="63793"/>
                  </a:cubicBezTo>
                  <a:cubicBezTo>
                    <a:pt x="6649" y="63231"/>
                    <a:pt x="6649" y="63231"/>
                    <a:pt x="6649" y="63231"/>
                  </a:cubicBezTo>
                  <a:cubicBezTo>
                    <a:pt x="7103" y="63231"/>
                    <a:pt x="7103" y="63231"/>
                    <a:pt x="7103" y="63231"/>
                  </a:cubicBezTo>
                  <a:cubicBezTo>
                    <a:pt x="7103" y="63231"/>
                    <a:pt x="7405" y="62669"/>
                    <a:pt x="7556" y="62669"/>
                  </a:cubicBezTo>
                  <a:cubicBezTo>
                    <a:pt x="7556" y="62669"/>
                    <a:pt x="7858" y="62669"/>
                    <a:pt x="8161" y="62669"/>
                  </a:cubicBezTo>
                  <a:cubicBezTo>
                    <a:pt x="8463" y="62669"/>
                    <a:pt x="8614" y="62388"/>
                    <a:pt x="8765" y="62388"/>
                  </a:cubicBezTo>
                  <a:cubicBezTo>
                    <a:pt x="8765" y="62669"/>
                    <a:pt x="9370" y="63793"/>
                    <a:pt x="9370" y="63793"/>
                  </a:cubicBezTo>
                  <a:cubicBezTo>
                    <a:pt x="11183" y="63231"/>
                    <a:pt x="11183" y="63231"/>
                    <a:pt x="11183" y="63231"/>
                  </a:cubicBezTo>
                  <a:cubicBezTo>
                    <a:pt x="11939" y="62669"/>
                    <a:pt x="11939" y="62669"/>
                    <a:pt x="11939" y="62669"/>
                  </a:cubicBezTo>
                  <a:cubicBezTo>
                    <a:pt x="11939" y="62669"/>
                    <a:pt x="11939" y="61826"/>
                    <a:pt x="11939" y="61826"/>
                  </a:cubicBezTo>
                  <a:cubicBezTo>
                    <a:pt x="11788" y="61545"/>
                    <a:pt x="11032" y="61264"/>
                    <a:pt x="11032" y="61264"/>
                  </a:cubicBezTo>
                  <a:cubicBezTo>
                    <a:pt x="11032" y="61264"/>
                    <a:pt x="10881" y="61264"/>
                    <a:pt x="11032" y="61264"/>
                  </a:cubicBezTo>
                  <a:cubicBezTo>
                    <a:pt x="11032" y="60983"/>
                    <a:pt x="11335" y="59859"/>
                    <a:pt x="11335" y="59859"/>
                  </a:cubicBezTo>
                  <a:cubicBezTo>
                    <a:pt x="11486" y="59859"/>
                    <a:pt x="11637" y="59859"/>
                    <a:pt x="11939" y="59859"/>
                  </a:cubicBezTo>
                  <a:cubicBezTo>
                    <a:pt x="12241" y="59859"/>
                    <a:pt x="12846" y="59859"/>
                    <a:pt x="12846" y="59859"/>
                  </a:cubicBezTo>
                  <a:cubicBezTo>
                    <a:pt x="12846" y="59859"/>
                    <a:pt x="13148" y="60421"/>
                    <a:pt x="12846" y="60702"/>
                  </a:cubicBezTo>
                  <a:cubicBezTo>
                    <a:pt x="12695" y="60983"/>
                    <a:pt x="12544" y="60983"/>
                    <a:pt x="12544" y="61264"/>
                  </a:cubicBezTo>
                  <a:cubicBezTo>
                    <a:pt x="12544" y="61264"/>
                    <a:pt x="12544" y="61826"/>
                    <a:pt x="12695" y="61826"/>
                  </a:cubicBezTo>
                  <a:cubicBezTo>
                    <a:pt x="12695" y="61826"/>
                    <a:pt x="13450" y="61545"/>
                    <a:pt x="13450" y="61545"/>
                  </a:cubicBezTo>
                  <a:cubicBezTo>
                    <a:pt x="13450" y="61545"/>
                    <a:pt x="13602" y="60983"/>
                    <a:pt x="13904" y="60983"/>
                  </a:cubicBezTo>
                  <a:cubicBezTo>
                    <a:pt x="14055" y="60702"/>
                    <a:pt x="14508" y="60421"/>
                    <a:pt x="14508" y="60421"/>
                  </a:cubicBezTo>
                  <a:cubicBezTo>
                    <a:pt x="16020" y="60140"/>
                    <a:pt x="16020" y="60140"/>
                    <a:pt x="16020" y="60140"/>
                  </a:cubicBezTo>
                  <a:cubicBezTo>
                    <a:pt x="17078" y="59578"/>
                    <a:pt x="17078" y="59578"/>
                    <a:pt x="17078" y="59578"/>
                  </a:cubicBezTo>
                  <a:cubicBezTo>
                    <a:pt x="17078" y="59578"/>
                    <a:pt x="18287" y="58173"/>
                    <a:pt x="18589" y="58173"/>
                  </a:cubicBezTo>
                  <a:cubicBezTo>
                    <a:pt x="19042" y="58454"/>
                    <a:pt x="19345" y="58454"/>
                    <a:pt x="19496" y="58173"/>
                  </a:cubicBezTo>
                  <a:cubicBezTo>
                    <a:pt x="19647" y="57892"/>
                    <a:pt x="19949" y="57049"/>
                    <a:pt x="19949" y="57049"/>
                  </a:cubicBezTo>
                  <a:cubicBezTo>
                    <a:pt x="19647" y="56768"/>
                    <a:pt x="19647" y="56768"/>
                    <a:pt x="19647" y="56768"/>
                  </a:cubicBezTo>
                  <a:cubicBezTo>
                    <a:pt x="18891" y="56768"/>
                    <a:pt x="18891" y="56768"/>
                    <a:pt x="18891" y="56768"/>
                  </a:cubicBezTo>
                  <a:cubicBezTo>
                    <a:pt x="18891" y="56768"/>
                    <a:pt x="18136" y="57049"/>
                    <a:pt x="18136" y="57049"/>
                  </a:cubicBezTo>
                  <a:cubicBezTo>
                    <a:pt x="17984" y="56768"/>
                    <a:pt x="17531" y="56768"/>
                    <a:pt x="17682" y="56487"/>
                  </a:cubicBezTo>
                  <a:cubicBezTo>
                    <a:pt x="17833" y="55925"/>
                    <a:pt x="17833" y="55925"/>
                    <a:pt x="18136" y="55362"/>
                  </a:cubicBezTo>
                  <a:cubicBezTo>
                    <a:pt x="18287" y="55081"/>
                    <a:pt x="18438" y="54800"/>
                    <a:pt x="18589" y="54519"/>
                  </a:cubicBezTo>
                  <a:cubicBezTo>
                    <a:pt x="18891" y="54519"/>
                    <a:pt x="18891" y="54238"/>
                    <a:pt x="19193" y="53957"/>
                  </a:cubicBezTo>
                  <a:cubicBezTo>
                    <a:pt x="19496" y="53676"/>
                    <a:pt x="19496" y="53676"/>
                    <a:pt x="20100" y="53114"/>
                  </a:cubicBezTo>
                  <a:cubicBezTo>
                    <a:pt x="20705" y="52833"/>
                    <a:pt x="21914" y="51147"/>
                    <a:pt x="22065" y="51147"/>
                  </a:cubicBezTo>
                  <a:cubicBezTo>
                    <a:pt x="22216" y="51147"/>
                    <a:pt x="22367" y="51428"/>
                    <a:pt x="22972" y="50866"/>
                  </a:cubicBezTo>
                  <a:cubicBezTo>
                    <a:pt x="23727" y="50585"/>
                    <a:pt x="24181" y="49742"/>
                    <a:pt x="24030" y="49742"/>
                  </a:cubicBezTo>
                  <a:cubicBezTo>
                    <a:pt x="23879" y="49742"/>
                    <a:pt x="23576" y="49461"/>
                    <a:pt x="23274" y="49742"/>
                  </a:cubicBezTo>
                  <a:cubicBezTo>
                    <a:pt x="22821" y="50023"/>
                    <a:pt x="23123" y="49461"/>
                    <a:pt x="22518" y="50023"/>
                  </a:cubicBezTo>
                  <a:cubicBezTo>
                    <a:pt x="21763" y="50866"/>
                    <a:pt x="20705" y="51428"/>
                    <a:pt x="20403" y="51428"/>
                  </a:cubicBezTo>
                  <a:cubicBezTo>
                    <a:pt x="20100" y="51147"/>
                    <a:pt x="19798" y="50866"/>
                    <a:pt x="19496" y="50304"/>
                  </a:cubicBezTo>
                  <a:cubicBezTo>
                    <a:pt x="19042" y="49742"/>
                    <a:pt x="18136" y="49742"/>
                    <a:pt x="18136" y="49461"/>
                  </a:cubicBezTo>
                  <a:cubicBezTo>
                    <a:pt x="17984" y="49461"/>
                    <a:pt x="16775" y="50304"/>
                    <a:pt x="16775" y="50304"/>
                  </a:cubicBezTo>
                  <a:cubicBezTo>
                    <a:pt x="16775" y="50304"/>
                    <a:pt x="15113" y="50585"/>
                    <a:pt x="14659" y="50585"/>
                  </a:cubicBezTo>
                  <a:cubicBezTo>
                    <a:pt x="14357" y="50585"/>
                    <a:pt x="13450" y="50304"/>
                    <a:pt x="13299" y="50304"/>
                  </a:cubicBezTo>
                  <a:cubicBezTo>
                    <a:pt x="13299" y="50304"/>
                    <a:pt x="12392" y="50866"/>
                    <a:pt x="12392" y="50866"/>
                  </a:cubicBezTo>
                  <a:cubicBezTo>
                    <a:pt x="12241" y="50866"/>
                    <a:pt x="11637" y="52552"/>
                    <a:pt x="11335" y="52833"/>
                  </a:cubicBezTo>
                  <a:cubicBezTo>
                    <a:pt x="11032" y="53114"/>
                    <a:pt x="10277" y="52833"/>
                    <a:pt x="10277" y="52833"/>
                  </a:cubicBezTo>
                  <a:cubicBezTo>
                    <a:pt x="10277" y="52833"/>
                    <a:pt x="9974" y="53395"/>
                    <a:pt x="9672" y="53676"/>
                  </a:cubicBezTo>
                  <a:cubicBezTo>
                    <a:pt x="9370" y="53957"/>
                    <a:pt x="8916" y="54519"/>
                    <a:pt x="8614" y="54800"/>
                  </a:cubicBezTo>
                  <a:cubicBezTo>
                    <a:pt x="8312" y="55081"/>
                    <a:pt x="8161" y="57330"/>
                    <a:pt x="8161" y="57611"/>
                  </a:cubicBezTo>
                  <a:cubicBezTo>
                    <a:pt x="8010" y="58173"/>
                    <a:pt x="7254" y="60140"/>
                    <a:pt x="7254" y="60140"/>
                  </a:cubicBezTo>
                  <a:cubicBezTo>
                    <a:pt x="6498" y="61545"/>
                    <a:pt x="6498" y="61545"/>
                    <a:pt x="6498" y="61545"/>
                  </a:cubicBezTo>
                  <a:cubicBezTo>
                    <a:pt x="6498" y="61545"/>
                    <a:pt x="5894" y="62669"/>
                    <a:pt x="5743" y="62669"/>
                  </a:cubicBezTo>
                  <a:cubicBezTo>
                    <a:pt x="5591" y="62950"/>
                    <a:pt x="4685" y="64637"/>
                    <a:pt x="4685" y="64637"/>
                  </a:cubicBezTo>
                  <a:cubicBezTo>
                    <a:pt x="4685" y="64637"/>
                    <a:pt x="4382" y="64355"/>
                    <a:pt x="4382" y="64355"/>
                  </a:cubicBezTo>
                  <a:cubicBezTo>
                    <a:pt x="4382" y="64355"/>
                    <a:pt x="3778" y="66042"/>
                    <a:pt x="3778" y="66042"/>
                  </a:cubicBezTo>
                  <a:cubicBezTo>
                    <a:pt x="3778" y="66042"/>
                    <a:pt x="3476" y="67447"/>
                    <a:pt x="3324" y="67728"/>
                  </a:cubicBezTo>
                  <a:cubicBezTo>
                    <a:pt x="3324" y="68009"/>
                    <a:pt x="2720" y="69695"/>
                    <a:pt x="2720" y="69695"/>
                  </a:cubicBezTo>
                  <a:cubicBezTo>
                    <a:pt x="2569" y="70257"/>
                    <a:pt x="2569" y="70257"/>
                    <a:pt x="2569" y="70257"/>
                  </a:cubicBezTo>
                  <a:cubicBezTo>
                    <a:pt x="2418" y="71381"/>
                    <a:pt x="2418" y="71381"/>
                    <a:pt x="2418" y="71381"/>
                  </a:cubicBezTo>
                  <a:cubicBezTo>
                    <a:pt x="2418" y="71381"/>
                    <a:pt x="2115" y="71943"/>
                    <a:pt x="2115" y="71662"/>
                  </a:cubicBezTo>
                  <a:cubicBezTo>
                    <a:pt x="2115" y="71381"/>
                    <a:pt x="2115" y="70257"/>
                    <a:pt x="2267" y="69976"/>
                  </a:cubicBezTo>
                  <a:cubicBezTo>
                    <a:pt x="2418" y="69695"/>
                    <a:pt x="2418" y="69133"/>
                    <a:pt x="2418" y="69133"/>
                  </a:cubicBezTo>
                  <a:cubicBezTo>
                    <a:pt x="2267" y="67728"/>
                    <a:pt x="2267" y="67728"/>
                    <a:pt x="2267" y="67728"/>
                  </a:cubicBezTo>
                  <a:cubicBezTo>
                    <a:pt x="2267" y="67728"/>
                    <a:pt x="2115" y="68290"/>
                    <a:pt x="2267" y="67447"/>
                  </a:cubicBezTo>
                  <a:cubicBezTo>
                    <a:pt x="2418" y="66604"/>
                    <a:pt x="2267" y="66604"/>
                    <a:pt x="2418" y="66323"/>
                  </a:cubicBezTo>
                  <a:cubicBezTo>
                    <a:pt x="2720" y="66042"/>
                    <a:pt x="2569" y="66042"/>
                    <a:pt x="3022" y="65480"/>
                  </a:cubicBezTo>
                  <a:cubicBezTo>
                    <a:pt x="3324" y="64918"/>
                    <a:pt x="3173" y="64637"/>
                    <a:pt x="3324" y="64637"/>
                  </a:cubicBezTo>
                  <a:cubicBezTo>
                    <a:pt x="3627" y="64355"/>
                    <a:pt x="3627" y="64355"/>
                    <a:pt x="3929" y="64074"/>
                  </a:cubicBezTo>
                  <a:cubicBezTo>
                    <a:pt x="4382" y="63512"/>
                    <a:pt x="4534" y="63231"/>
                    <a:pt x="4685" y="62950"/>
                  </a:cubicBezTo>
                  <a:cubicBezTo>
                    <a:pt x="4685" y="62669"/>
                    <a:pt x="5440" y="62107"/>
                    <a:pt x="5289" y="61826"/>
                  </a:cubicBezTo>
                  <a:cubicBezTo>
                    <a:pt x="5289" y="61545"/>
                    <a:pt x="5440" y="60983"/>
                    <a:pt x="4987" y="60983"/>
                  </a:cubicBezTo>
                  <a:cubicBezTo>
                    <a:pt x="4685" y="60983"/>
                    <a:pt x="4080" y="61545"/>
                    <a:pt x="3778" y="61826"/>
                  </a:cubicBezTo>
                  <a:cubicBezTo>
                    <a:pt x="3324" y="62107"/>
                    <a:pt x="2871" y="62669"/>
                    <a:pt x="2871" y="62669"/>
                  </a:cubicBezTo>
                  <a:cubicBezTo>
                    <a:pt x="2871" y="62669"/>
                    <a:pt x="1813" y="63231"/>
                    <a:pt x="1662" y="63231"/>
                  </a:cubicBezTo>
                  <a:cubicBezTo>
                    <a:pt x="1511" y="62950"/>
                    <a:pt x="1209" y="63231"/>
                    <a:pt x="1057" y="63231"/>
                  </a:cubicBezTo>
                  <a:cubicBezTo>
                    <a:pt x="755" y="63512"/>
                    <a:pt x="151" y="62950"/>
                    <a:pt x="151" y="62950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151" y="60983"/>
                    <a:pt x="151" y="61264"/>
                    <a:pt x="151" y="61264"/>
                  </a:cubicBezTo>
                  <a:cubicBezTo>
                    <a:pt x="151" y="61264"/>
                    <a:pt x="151" y="61264"/>
                    <a:pt x="151" y="61264"/>
                  </a:cubicBezTo>
                  <a:cubicBezTo>
                    <a:pt x="302" y="61545"/>
                    <a:pt x="1057" y="61545"/>
                    <a:pt x="1057" y="61545"/>
                  </a:cubicBezTo>
                  <a:cubicBezTo>
                    <a:pt x="1662" y="60421"/>
                    <a:pt x="1662" y="60421"/>
                    <a:pt x="1662" y="60421"/>
                  </a:cubicBezTo>
                  <a:cubicBezTo>
                    <a:pt x="2418" y="58454"/>
                    <a:pt x="2418" y="58454"/>
                    <a:pt x="2418" y="58454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081"/>
                    <a:pt x="1813" y="53957"/>
                    <a:pt x="1813" y="53676"/>
                  </a:cubicBezTo>
                  <a:cubicBezTo>
                    <a:pt x="1813" y="53395"/>
                    <a:pt x="2115" y="52271"/>
                    <a:pt x="2115" y="52271"/>
                  </a:cubicBezTo>
                  <a:cubicBezTo>
                    <a:pt x="2418" y="51428"/>
                    <a:pt x="2418" y="51428"/>
                    <a:pt x="2418" y="51428"/>
                  </a:cubicBezTo>
                  <a:cubicBezTo>
                    <a:pt x="2418" y="51428"/>
                    <a:pt x="3022" y="51147"/>
                    <a:pt x="3173" y="51147"/>
                  </a:cubicBezTo>
                  <a:cubicBezTo>
                    <a:pt x="3476" y="51147"/>
                    <a:pt x="2720" y="49461"/>
                    <a:pt x="2720" y="49180"/>
                  </a:cubicBezTo>
                  <a:cubicBezTo>
                    <a:pt x="2720" y="48899"/>
                    <a:pt x="2418" y="47494"/>
                    <a:pt x="2418" y="47494"/>
                  </a:cubicBezTo>
                  <a:cubicBezTo>
                    <a:pt x="2418" y="47494"/>
                    <a:pt x="1662" y="46651"/>
                    <a:pt x="1511" y="46651"/>
                  </a:cubicBezTo>
                  <a:cubicBezTo>
                    <a:pt x="1360" y="46651"/>
                    <a:pt x="604" y="46370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151" y="45807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302" y="44683"/>
                    <a:pt x="755" y="44402"/>
                    <a:pt x="755" y="44402"/>
                  </a:cubicBezTo>
                  <a:cubicBezTo>
                    <a:pt x="1360" y="43559"/>
                    <a:pt x="1360" y="43559"/>
                    <a:pt x="1360" y="43559"/>
                  </a:cubicBezTo>
                  <a:cubicBezTo>
                    <a:pt x="1209" y="42435"/>
                    <a:pt x="1209" y="42435"/>
                    <a:pt x="1209" y="42435"/>
                  </a:cubicBezTo>
                  <a:cubicBezTo>
                    <a:pt x="1209" y="42435"/>
                    <a:pt x="1813" y="41592"/>
                    <a:pt x="1964" y="41311"/>
                  </a:cubicBezTo>
                  <a:cubicBezTo>
                    <a:pt x="2267" y="41030"/>
                    <a:pt x="3324" y="40468"/>
                    <a:pt x="3324" y="40468"/>
                  </a:cubicBezTo>
                  <a:cubicBezTo>
                    <a:pt x="3778" y="39063"/>
                    <a:pt x="3778" y="39063"/>
                    <a:pt x="3778" y="39063"/>
                  </a:cubicBezTo>
                  <a:cubicBezTo>
                    <a:pt x="4534" y="38782"/>
                    <a:pt x="4534" y="38782"/>
                    <a:pt x="4534" y="38782"/>
                  </a:cubicBezTo>
                  <a:cubicBezTo>
                    <a:pt x="4836" y="37939"/>
                    <a:pt x="4836" y="37939"/>
                    <a:pt x="4836" y="37939"/>
                  </a:cubicBezTo>
                  <a:cubicBezTo>
                    <a:pt x="5591" y="38220"/>
                    <a:pt x="5591" y="38220"/>
                    <a:pt x="5591" y="38220"/>
                  </a:cubicBezTo>
                  <a:cubicBezTo>
                    <a:pt x="6801" y="39625"/>
                    <a:pt x="6801" y="39625"/>
                    <a:pt x="6801" y="39625"/>
                  </a:cubicBezTo>
                  <a:cubicBezTo>
                    <a:pt x="6801" y="39625"/>
                    <a:pt x="7707" y="38782"/>
                    <a:pt x="7858" y="38501"/>
                  </a:cubicBezTo>
                  <a:cubicBezTo>
                    <a:pt x="8161" y="38220"/>
                    <a:pt x="8463" y="38220"/>
                    <a:pt x="8463" y="38220"/>
                  </a:cubicBezTo>
                  <a:cubicBezTo>
                    <a:pt x="8916" y="37658"/>
                    <a:pt x="8916" y="37658"/>
                    <a:pt x="8916" y="37658"/>
                  </a:cubicBezTo>
                  <a:cubicBezTo>
                    <a:pt x="8916" y="37658"/>
                    <a:pt x="9672" y="37096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10125" y="42154"/>
                    <a:pt x="9370" y="39344"/>
                    <a:pt x="10881" y="41311"/>
                  </a:cubicBezTo>
                  <a:cubicBezTo>
                    <a:pt x="11032" y="41592"/>
                    <a:pt x="10881" y="41873"/>
                    <a:pt x="11032" y="42154"/>
                  </a:cubicBezTo>
                  <a:cubicBezTo>
                    <a:pt x="11032" y="42716"/>
                    <a:pt x="12090" y="43559"/>
                    <a:pt x="12090" y="43559"/>
                  </a:cubicBezTo>
                  <a:cubicBezTo>
                    <a:pt x="12090" y="43559"/>
                    <a:pt x="12997" y="43559"/>
                    <a:pt x="12997" y="43840"/>
                  </a:cubicBezTo>
                  <a:cubicBezTo>
                    <a:pt x="13148" y="44121"/>
                    <a:pt x="14055" y="44964"/>
                    <a:pt x="14055" y="44964"/>
                  </a:cubicBezTo>
                  <a:cubicBezTo>
                    <a:pt x="16020" y="44121"/>
                    <a:pt x="16020" y="44121"/>
                    <a:pt x="16020" y="44121"/>
                  </a:cubicBezTo>
                  <a:cubicBezTo>
                    <a:pt x="16926" y="45807"/>
                    <a:pt x="16926" y="45807"/>
                    <a:pt x="16926" y="45807"/>
                  </a:cubicBezTo>
                  <a:cubicBezTo>
                    <a:pt x="17984" y="45245"/>
                    <a:pt x="17984" y="45245"/>
                    <a:pt x="17984" y="45245"/>
                  </a:cubicBezTo>
                  <a:cubicBezTo>
                    <a:pt x="17984" y="45245"/>
                    <a:pt x="18438" y="45526"/>
                    <a:pt x="18740" y="45807"/>
                  </a:cubicBezTo>
                  <a:cubicBezTo>
                    <a:pt x="19042" y="46088"/>
                    <a:pt x="19949" y="45807"/>
                    <a:pt x="20251" y="45526"/>
                  </a:cubicBezTo>
                  <a:cubicBezTo>
                    <a:pt x="20554" y="45526"/>
                    <a:pt x="21309" y="44683"/>
                    <a:pt x="21612" y="44964"/>
                  </a:cubicBezTo>
                  <a:cubicBezTo>
                    <a:pt x="21914" y="44964"/>
                    <a:pt x="23274" y="44402"/>
                    <a:pt x="23274" y="44402"/>
                  </a:cubicBezTo>
                  <a:cubicBezTo>
                    <a:pt x="24030" y="43278"/>
                    <a:pt x="24030" y="43278"/>
                    <a:pt x="24030" y="43278"/>
                  </a:cubicBezTo>
                  <a:cubicBezTo>
                    <a:pt x="25541" y="41873"/>
                    <a:pt x="25541" y="41873"/>
                    <a:pt x="25541" y="41873"/>
                  </a:cubicBezTo>
                  <a:cubicBezTo>
                    <a:pt x="27204" y="45245"/>
                    <a:pt x="27204" y="45245"/>
                    <a:pt x="27204" y="45245"/>
                  </a:cubicBezTo>
                  <a:cubicBezTo>
                    <a:pt x="27204" y="45245"/>
                    <a:pt x="28866" y="44683"/>
                    <a:pt x="29017" y="44683"/>
                  </a:cubicBezTo>
                  <a:cubicBezTo>
                    <a:pt x="29319" y="44683"/>
                    <a:pt x="30528" y="43840"/>
                    <a:pt x="30528" y="43840"/>
                  </a:cubicBezTo>
                  <a:cubicBezTo>
                    <a:pt x="30528" y="43840"/>
                    <a:pt x="30831" y="42997"/>
                    <a:pt x="30680" y="42154"/>
                  </a:cubicBezTo>
                  <a:cubicBezTo>
                    <a:pt x="30680" y="41592"/>
                    <a:pt x="30528" y="41030"/>
                    <a:pt x="30528" y="41030"/>
                  </a:cubicBezTo>
                  <a:cubicBezTo>
                    <a:pt x="30528" y="41030"/>
                    <a:pt x="30226" y="40468"/>
                    <a:pt x="30680" y="40187"/>
                  </a:cubicBezTo>
                  <a:cubicBezTo>
                    <a:pt x="31133" y="39906"/>
                    <a:pt x="31284" y="39344"/>
                    <a:pt x="31586" y="39063"/>
                  </a:cubicBezTo>
                  <a:cubicBezTo>
                    <a:pt x="32040" y="38501"/>
                    <a:pt x="32342" y="37658"/>
                    <a:pt x="32493" y="37377"/>
                  </a:cubicBezTo>
                  <a:cubicBezTo>
                    <a:pt x="32644" y="37377"/>
                    <a:pt x="32947" y="36252"/>
                    <a:pt x="33098" y="36252"/>
                  </a:cubicBezTo>
                  <a:cubicBezTo>
                    <a:pt x="33098" y="35971"/>
                    <a:pt x="33400" y="35128"/>
                    <a:pt x="33400" y="34847"/>
                  </a:cubicBezTo>
                  <a:cubicBezTo>
                    <a:pt x="33551" y="34847"/>
                    <a:pt x="34307" y="33442"/>
                    <a:pt x="34307" y="33442"/>
                  </a:cubicBezTo>
                  <a:cubicBezTo>
                    <a:pt x="34609" y="32599"/>
                    <a:pt x="34609" y="32599"/>
                    <a:pt x="34609" y="32599"/>
                  </a:cubicBezTo>
                  <a:cubicBezTo>
                    <a:pt x="34609" y="32599"/>
                    <a:pt x="35214" y="30351"/>
                    <a:pt x="35516" y="30070"/>
                  </a:cubicBezTo>
                  <a:cubicBezTo>
                    <a:pt x="35818" y="30070"/>
                    <a:pt x="37481" y="27540"/>
                    <a:pt x="37783" y="27822"/>
                  </a:cubicBezTo>
                  <a:cubicBezTo>
                    <a:pt x="38085" y="27822"/>
                    <a:pt x="39143" y="26135"/>
                    <a:pt x="39445" y="25573"/>
                  </a:cubicBezTo>
                  <a:cubicBezTo>
                    <a:pt x="39748" y="25292"/>
                    <a:pt x="39748" y="24730"/>
                    <a:pt x="40503" y="24449"/>
                  </a:cubicBezTo>
                  <a:cubicBezTo>
                    <a:pt x="41108" y="24449"/>
                    <a:pt x="45340" y="23325"/>
                    <a:pt x="45340" y="23325"/>
                  </a:cubicBezTo>
                  <a:cubicBezTo>
                    <a:pt x="47758" y="21920"/>
                    <a:pt x="47758" y="21920"/>
                    <a:pt x="47758" y="21920"/>
                  </a:cubicBezTo>
                  <a:cubicBezTo>
                    <a:pt x="48967" y="20234"/>
                    <a:pt x="48967" y="20234"/>
                    <a:pt x="48967" y="20234"/>
                  </a:cubicBezTo>
                  <a:cubicBezTo>
                    <a:pt x="49118" y="19391"/>
                    <a:pt x="49118" y="19391"/>
                    <a:pt x="49118" y="19391"/>
                  </a:cubicBezTo>
                  <a:cubicBezTo>
                    <a:pt x="50478" y="19391"/>
                    <a:pt x="50478" y="19391"/>
                    <a:pt x="50478" y="19391"/>
                  </a:cubicBezTo>
                  <a:cubicBezTo>
                    <a:pt x="50478" y="19391"/>
                    <a:pt x="50327" y="20515"/>
                    <a:pt x="50327" y="20515"/>
                  </a:cubicBezTo>
                  <a:cubicBezTo>
                    <a:pt x="50327" y="20796"/>
                    <a:pt x="50176" y="21077"/>
                    <a:pt x="50629" y="21358"/>
                  </a:cubicBezTo>
                  <a:cubicBezTo>
                    <a:pt x="51083" y="21920"/>
                    <a:pt x="51536" y="22482"/>
                    <a:pt x="51687" y="22482"/>
                  </a:cubicBezTo>
                  <a:cubicBezTo>
                    <a:pt x="51838" y="22482"/>
                    <a:pt x="52141" y="22763"/>
                    <a:pt x="52292" y="22763"/>
                  </a:cubicBezTo>
                  <a:cubicBezTo>
                    <a:pt x="52443" y="23044"/>
                    <a:pt x="53198" y="23325"/>
                    <a:pt x="53198" y="23325"/>
                  </a:cubicBezTo>
                  <a:cubicBezTo>
                    <a:pt x="53198" y="23325"/>
                    <a:pt x="54105" y="22763"/>
                    <a:pt x="54105" y="22763"/>
                  </a:cubicBezTo>
                  <a:cubicBezTo>
                    <a:pt x="54105" y="22482"/>
                    <a:pt x="54559" y="22201"/>
                    <a:pt x="54861" y="21920"/>
                  </a:cubicBezTo>
                  <a:cubicBezTo>
                    <a:pt x="55163" y="21639"/>
                    <a:pt x="56372" y="21077"/>
                    <a:pt x="56372" y="21077"/>
                  </a:cubicBezTo>
                  <a:cubicBezTo>
                    <a:pt x="56372" y="21077"/>
                    <a:pt x="56675" y="21920"/>
                    <a:pt x="56826" y="21920"/>
                  </a:cubicBezTo>
                  <a:cubicBezTo>
                    <a:pt x="56826" y="22201"/>
                    <a:pt x="57430" y="22763"/>
                    <a:pt x="57279" y="23325"/>
                  </a:cubicBezTo>
                  <a:cubicBezTo>
                    <a:pt x="57279" y="23606"/>
                    <a:pt x="57279" y="24449"/>
                    <a:pt x="57279" y="24449"/>
                  </a:cubicBezTo>
                  <a:cubicBezTo>
                    <a:pt x="58186" y="25292"/>
                    <a:pt x="58186" y="25292"/>
                    <a:pt x="58186" y="25292"/>
                  </a:cubicBezTo>
                  <a:cubicBezTo>
                    <a:pt x="58186" y="25292"/>
                    <a:pt x="58790" y="25854"/>
                    <a:pt x="58942" y="26135"/>
                  </a:cubicBezTo>
                  <a:cubicBezTo>
                    <a:pt x="59093" y="26135"/>
                    <a:pt x="60000" y="26416"/>
                    <a:pt x="60000" y="26416"/>
                  </a:cubicBezTo>
                  <a:cubicBezTo>
                    <a:pt x="60151" y="24449"/>
                    <a:pt x="60151" y="24449"/>
                    <a:pt x="60151" y="24449"/>
                  </a:cubicBezTo>
                  <a:cubicBezTo>
                    <a:pt x="60151" y="24449"/>
                    <a:pt x="60453" y="23887"/>
                    <a:pt x="60906" y="23887"/>
                  </a:cubicBezTo>
                  <a:cubicBezTo>
                    <a:pt x="61360" y="23887"/>
                    <a:pt x="62115" y="23887"/>
                    <a:pt x="62115" y="23887"/>
                  </a:cubicBezTo>
                  <a:cubicBezTo>
                    <a:pt x="62115" y="23887"/>
                    <a:pt x="62720" y="24168"/>
                    <a:pt x="62720" y="24449"/>
                  </a:cubicBezTo>
                  <a:cubicBezTo>
                    <a:pt x="62720" y="24730"/>
                    <a:pt x="63476" y="25573"/>
                    <a:pt x="63476" y="25573"/>
                  </a:cubicBezTo>
                  <a:cubicBezTo>
                    <a:pt x="64534" y="25011"/>
                    <a:pt x="64534" y="25011"/>
                    <a:pt x="64534" y="25011"/>
                  </a:cubicBezTo>
                  <a:cubicBezTo>
                    <a:pt x="64987" y="25292"/>
                    <a:pt x="64987" y="25292"/>
                    <a:pt x="64987" y="25292"/>
                  </a:cubicBezTo>
                  <a:cubicBezTo>
                    <a:pt x="66347" y="25573"/>
                    <a:pt x="66347" y="25573"/>
                    <a:pt x="66347" y="25573"/>
                  </a:cubicBezTo>
                  <a:cubicBezTo>
                    <a:pt x="66347" y="25573"/>
                    <a:pt x="66649" y="25573"/>
                    <a:pt x="66649" y="25292"/>
                  </a:cubicBezTo>
                  <a:cubicBezTo>
                    <a:pt x="66801" y="25011"/>
                    <a:pt x="66801" y="24168"/>
                    <a:pt x="66801" y="24168"/>
                  </a:cubicBezTo>
                  <a:cubicBezTo>
                    <a:pt x="66801" y="24168"/>
                    <a:pt x="66649" y="24168"/>
                    <a:pt x="67103" y="23887"/>
                  </a:cubicBezTo>
                  <a:cubicBezTo>
                    <a:pt x="67556" y="23887"/>
                    <a:pt x="67405" y="23606"/>
                    <a:pt x="67556" y="23887"/>
                  </a:cubicBezTo>
                  <a:cubicBezTo>
                    <a:pt x="67707" y="24168"/>
                    <a:pt x="68312" y="24168"/>
                    <a:pt x="68614" y="24449"/>
                  </a:cubicBezTo>
                  <a:cubicBezTo>
                    <a:pt x="68765" y="24449"/>
                    <a:pt x="69370" y="24730"/>
                    <a:pt x="69521" y="24730"/>
                  </a:cubicBezTo>
                  <a:cubicBezTo>
                    <a:pt x="69672" y="24730"/>
                    <a:pt x="71183" y="24449"/>
                    <a:pt x="71183" y="24449"/>
                  </a:cubicBezTo>
                  <a:cubicBezTo>
                    <a:pt x="71183" y="24449"/>
                    <a:pt x="70881" y="24730"/>
                    <a:pt x="71486" y="24168"/>
                  </a:cubicBezTo>
                  <a:cubicBezTo>
                    <a:pt x="72090" y="23606"/>
                    <a:pt x="72846" y="22763"/>
                    <a:pt x="72846" y="22763"/>
                  </a:cubicBezTo>
                  <a:cubicBezTo>
                    <a:pt x="72846" y="22763"/>
                    <a:pt x="72846" y="22763"/>
                    <a:pt x="73299" y="22482"/>
                  </a:cubicBezTo>
                  <a:cubicBezTo>
                    <a:pt x="73753" y="22201"/>
                    <a:pt x="73753" y="21077"/>
                    <a:pt x="73753" y="21077"/>
                  </a:cubicBezTo>
                  <a:cubicBezTo>
                    <a:pt x="73753" y="21077"/>
                    <a:pt x="73753" y="21077"/>
                    <a:pt x="74055" y="21077"/>
                  </a:cubicBezTo>
                  <a:cubicBezTo>
                    <a:pt x="74206" y="20796"/>
                    <a:pt x="75113" y="20515"/>
                    <a:pt x="75113" y="20515"/>
                  </a:cubicBezTo>
                  <a:cubicBezTo>
                    <a:pt x="75113" y="20515"/>
                    <a:pt x="75264" y="19953"/>
                    <a:pt x="75415" y="19672"/>
                  </a:cubicBezTo>
                  <a:cubicBezTo>
                    <a:pt x="75566" y="19672"/>
                    <a:pt x="75869" y="19110"/>
                    <a:pt x="75869" y="19110"/>
                  </a:cubicBezTo>
                  <a:cubicBezTo>
                    <a:pt x="76020" y="19110"/>
                    <a:pt x="76020" y="19110"/>
                    <a:pt x="76020" y="19110"/>
                  </a:cubicBezTo>
                  <a:cubicBezTo>
                    <a:pt x="76624" y="18829"/>
                    <a:pt x="76624" y="18829"/>
                    <a:pt x="76624" y="18829"/>
                  </a:cubicBezTo>
                  <a:cubicBezTo>
                    <a:pt x="76775" y="18266"/>
                    <a:pt x="76775" y="18266"/>
                    <a:pt x="76775" y="18266"/>
                  </a:cubicBezTo>
                  <a:cubicBezTo>
                    <a:pt x="77984" y="18829"/>
                    <a:pt x="77984" y="18829"/>
                    <a:pt x="77984" y="18829"/>
                  </a:cubicBezTo>
                  <a:cubicBezTo>
                    <a:pt x="77984" y="18829"/>
                    <a:pt x="79042" y="19110"/>
                    <a:pt x="79193" y="18829"/>
                  </a:cubicBezTo>
                  <a:cubicBezTo>
                    <a:pt x="79496" y="18829"/>
                    <a:pt x="79949" y="17423"/>
                    <a:pt x="80251" y="17704"/>
                  </a:cubicBezTo>
                  <a:cubicBezTo>
                    <a:pt x="80403" y="17704"/>
                    <a:pt x="80705" y="18266"/>
                    <a:pt x="80856" y="17985"/>
                  </a:cubicBezTo>
                  <a:cubicBezTo>
                    <a:pt x="81007" y="17985"/>
                    <a:pt x="81158" y="18548"/>
                    <a:pt x="81612" y="17985"/>
                  </a:cubicBezTo>
                  <a:cubicBezTo>
                    <a:pt x="82216" y="17142"/>
                    <a:pt x="82670" y="16018"/>
                    <a:pt x="82670" y="16018"/>
                  </a:cubicBezTo>
                  <a:cubicBezTo>
                    <a:pt x="82670" y="16018"/>
                    <a:pt x="82518" y="15456"/>
                    <a:pt x="82972" y="15175"/>
                  </a:cubicBezTo>
                  <a:cubicBezTo>
                    <a:pt x="83425" y="14613"/>
                    <a:pt x="83425" y="14332"/>
                    <a:pt x="83727" y="14332"/>
                  </a:cubicBezTo>
                  <a:cubicBezTo>
                    <a:pt x="84030" y="14051"/>
                    <a:pt x="84030" y="14332"/>
                    <a:pt x="84181" y="13770"/>
                  </a:cubicBezTo>
                  <a:cubicBezTo>
                    <a:pt x="84181" y="13208"/>
                    <a:pt x="84181" y="12646"/>
                    <a:pt x="84332" y="12365"/>
                  </a:cubicBezTo>
                  <a:cubicBezTo>
                    <a:pt x="84483" y="12365"/>
                    <a:pt x="84634" y="11803"/>
                    <a:pt x="84937" y="11803"/>
                  </a:cubicBezTo>
                  <a:cubicBezTo>
                    <a:pt x="85088" y="11522"/>
                    <a:pt x="85390" y="11241"/>
                    <a:pt x="85390" y="10679"/>
                  </a:cubicBezTo>
                  <a:cubicBezTo>
                    <a:pt x="85541" y="10117"/>
                    <a:pt x="85239" y="10398"/>
                    <a:pt x="85541" y="10117"/>
                  </a:cubicBezTo>
                  <a:cubicBezTo>
                    <a:pt x="85843" y="9555"/>
                    <a:pt x="85994" y="9274"/>
                    <a:pt x="86297" y="8711"/>
                  </a:cubicBezTo>
                  <a:cubicBezTo>
                    <a:pt x="86599" y="8430"/>
                    <a:pt x="86750" y="8149"/>
                    <a:pt x="86901" y="7587"/>
                  </a:cubicBezTo>
                  <a:cubicBezTo>
                    <a:pt x="86901" y="7025"/>
                    <a:pt x="86901" y="6744"/>
                    <a:pt x="87052" y="5901"/>
                  </a:cubicBezTo>
                  <a:cubicBezTo>
                    <a:pt x="87355" y="5058"/>
                    <a:pt x="87052" y="4496"/>
                    <a:pt x="87506" y="4496"/>
                  </a:cubicBezTo>
                  <a:cubicBezTo>
                    <a:pt x="87657" y="4496"/>
                    <a:pt x="87657" y="4496"/>
                    <a:pt x="87808" y="4496"/>
                  </a:cubicBezTo>
                  <a:cubicBezTo>
                    <a:pt x="87808" y="5058"/>
                    <a:pt x="88110" y="5339"/>
                    <a:pt x="88413" y="5620"/>
                  </a:cubicBezTo>
                  <a:cubicBezTo>
                    <a:pt x="88866" y="5901"/>
                    <a:pt x="90075" y="4777"/>
                    <a:pt x="90075" y="4777"/>
                  </a:cubicBezTo>
                  <a:cubicBezTo>
                    <a:pt x="90831" y="4215"/>
                    <a:pt x="90831" y="4215"/>
                    <a:pt x="90831" y="4215"/>
                  </a:cubicBezTo>
                  <a:cubicBezTo>
                    <a:pt x="91586" y="3934"/>
                    <a:pt x="91586" y="3934"/>
                    <a:pt x="91586" y="3934"/>
                  </a:cubicBezTo>
                  <a:cubicBezTo>
                    <a:pt x="91586" y="3934"/>
                    <a:pt x="93400" y="3653"/>
                    <a:pt x="93702" y="3372"/>
                  </a:cubicBezTo>
                  <a:cubicBezTo>
                    <a:pt x="94156" y="2810"/>
                    <a:pt x="94156" y="2248"/>
                    <a:pt x="94156" y="2248"/>
                  </a:cubicBezTo>
                  <a:cubicBezTo>
                    <a:pt x="94005" y="1405"/>
                    <a:pt x="94005" y="1405"/>
                    <a:pt x="94005" y="1405"/>
                  </a:cubicBezTo>
                  <a:cubicBezTo>
                    <a:pt x="94005" y="1405"/>
                    <a:pt x="94911" y="562"/>
                    <a:pt x="95365" y="281"/>
                  </a:cubicBezTo>
                  <a:cubicBezTo>
                    <a:pt x="95667" y="0"/>
                    <a:pt x="95969" y="562"/>
                    <a:pt x="95969" y="562"/>
                  </a:cubicBezTo>
                  <a:cubicBezTo>
                    <a:pt x="96423" y="1405"/>
                    <a:pt x="96423" y="1405"/>
                    <a:pt x="96423" y="1405"/>
                  </a:cubicBezTo>
                  <a:cubicBezTo>
                    <a:pt x="97027" y="2529"/>
                    <a:pt x="97027" y="2529"/>
                    <a:pt x="97027" y="2529"/>
                  </a:cubicBezTo>
                  <a:cubicBezTo>
                    <a:pt x="97783" y="2810"/>
                    <a:pt x="97783" y="2810"/>
                    <a:pt x="97783" y="2810"/>
                  </a:cubicBezTo>
                  <a:cubicBezTo>
                    <a:pt x="97783" y="2810"/>
                    <a:pt x="98236" y="3653"/>
                    <a:pt x="98387" y="3934"/>
                  </a:cubicBezTo>
                  <a:cubicBezTo>
                    <a:pt x="98387" y="4496"/>
                    <a:pt x="98387" y="4496"/>
                    <a:pt x="98387" y="4496"/>
                  </a:cubicBezTo>
                  <a:cubicBezTo>
                    <a:pt x="99294" y="4496"/>
                    <a:pt x="99294" y="4496"/>
                    <a:pt x="99294" y="4496"/>
                  </a:cubicBezTo>
                  <a:cubicBezTo>
                    <a:pt x="100050" y="3934"/>
                    <a:pt x="100050" y="3934"/>
                    <a:pt x="100050" y="3934"/>
                  </a:cubicBezTo>
                  <a:cubicBezTo>
                    <a:pt x="100806" y="4777"/>
                    <a:pt x="100806" y="4777"/>
                    <a:pt x="100806" y="4777"/>
                  </a:cubicBezTo>
                  <a:cubicBezTo>
                    <a:pt x="101410" y="4496"/>
                    <a:pt x="101410" y="4496"/>
                    <a:pt x="101410" y="4496"/>
                  </a:cubicBezTo>
                  <a:cubicBezTo>
                    <a:pt x="101561" y="4496"/>
                    <a:pt x="101561" y="4777"/>
                    <a:pt x="101712" y="4777"/>
                  </a:cubicBezTo>
                  <a:cubicBezTo>
                    <a:pt x="101712" y="5058"/>
                    <a:pt x="101712" y="5339"/>
                    <a:pt x="101712" y="5620"/>
                  </a:cubicBezTo>
                  <a:cubicBezTo>
                    <a:pt x="101863" y="6182"/>
                    <a:pt x="102015" y="6182"/>
                    <a:pt x="102015" y="6182"/>
                  </a:cubicBezTo>
                  <a:cubicBezTo>
                    <a:pt x="102317" y="7025"/>
                    <a:pt x="102317" y="7025"/>
                    <a:pt x="102317" y="7025"/>
                  </a:cubicBezTo>
                  <a:cubicBezTo>
                    <a:pt x="102468" y="7868"/>
                    <a:pt x="102468" y="7868"/>
                    <a:pt x="102468" y="7868"/>
                  </a:cubicBezTo>
                  <a:cubicBezTo>
                    <a:pt x="102317" y="9274"/>
                    <a:pt x="102317" y="9274"/>
                    <a:pt x="102317" y="9274"/>
                  </a:cubicBezTo>
                  <a:cubicBezTo>
                    <a:pt x="102317" y="9274"/>
                    <a:pt x="102015" y="10679"/>
                    <a:pt x="101863" y="11241"/>
                  </a:cubicBezTo>
                  <a:cubicBezTo>
                    <a:pt x="101712" y="11803"/>
                    <a:pt x="102166" y="12365"/>
                    <a:pt x="102166" y="12365"/>
                  </a:cubicBezTo>
                  <a:cubicBezTo>
                    <a:pt x="102317" y="12927"/>
                    <a:pt x="102317" y="12927"/>
                    <a:pt x="102317" y="12927"/>
                  </a:cubicBezTo>
                  <a:cubicBezTo>
                    <a:pt x="102317" y="12927"/>
                    <a:pt x="102468" y="13770"/>
                    <a:pt x="102619" y="14051"/>
                  </a:cubicBezTo>
                  <a:cubicBezTo>
                    <a:pt x="102619" y="14332"/>
                    <a:pt x="102619" y="14332"/>
                    <a:pt x="102619" y="14332"/>
                  </a:cubicBezTo>
                  <a:cubicBezTo>
                    <a:pt x="102619" y="14332"/>
                    <a:pt x="103073" y="14894"/>
                    <a:pt x="103224" y="15175"/>
                  </a:cubicBezTo>
                  <a:cubicBezTo>
                    <a:pt x="103375" y="15175"/>
                    <a:pt x="103375" y="15456"/>
                    <a:pt x="103526" y="15737"/>
                  </a:cubicBezTo>
                  <a:cubicBezTo>
                    <a:pt x="103677" y="16018"/>
                    <a:pt x="103526" y="16580"/>
                    <a:pt x="103526" y="16580"/>
                  </a:cubicBezTo>
                  <a:cubicBezTo>
                    <a:pt x="103073" y="17423"/>
                    <a:pt x="103073" y="17423"/>
                    <a:pt x="103073" y="17423"/>
                  </a:cubicBezTo>
                  <a:cubicBezTo>
                    <a:pt x="103073" y="17423"/>
                    <a:pt x="103828" y="17423"/>
                    <a:pt x="104130" y="17423"/>
                  </a:cubicBezTo>
                  <a:cubicBezTo>
                    <a:pt x="104433" y="17423"/>
                    <a:pt x="104433" y="17423"/>
                    <a:pt x="104584" y="17423"/>
                  </a:cubicBezTo>
                  <a:cubicBezTo>
                    <a:pt x="104735" y="17423"/>
                    <a:pt x="105340" y="17704"/>
                    <a:pt x="105340" y="17704"/>
                  </a:cubicBezTo>
                  <a:cubicBezTo>
                    <a:pt x="105340" y="17704"/>
                    <a:pt x="105642" y="17423"/>
                    <a:pt x="105793" y="17423"/>
                  </a:cubicBezTo>
                  <a:cubicBezTo>
                    <a:pt x="106095" y="17142"/>
                    <a:pt x="106397" y="17142"/>
                    <a:pt x="106397" y="17142"/>
                  </a:cubicBezTo>
                  <a:cubicBezTo>
                    <a:pt x="107002" y="16299"/>
                    <a:pt x="107002" y="16299"/>
                    <a:pt x="107002" y="16299"/>
                  </a:cubicBezTo>
                  <a:cubicBezTo>
                    <a:pt x="107002" y="16299"/>
                    <a:pt x="107758" y="16580"/>
                    <a:pt x="108060" y="16580"/>
                  </a:cubicBezTo>
                  <a:cubicBezTo>
                    <a:pt x="108211" y="16580"/>
                    <a:pt x="108664" y="16580"/>
                    <a:pt x="108816" y="16299"/>
                  </a:cubicBezTo>
                  <a:cubicBezTo>
                    <a:pt x="108967" y="16299"/>
                    <a:pt x="109571" y="16861"/>
                    <a:pt x="109571" y="16861"/>
                  </a:cubicBezTo>
                  <a:cubicBezTo>
                    <a:pt x="109571" y="16861"/>
                    <a:pt x="109874" y="17423"/>
                    <a:pt x="110025" y="17704"/>
                  </a:cubicBezTo>
                  <a:cubicBezTo>
                    <a:pt x="109874" y="18548"/>
                    <a:pt x="109722" y="19110"/>
                    <a:pt x="109722" y="19391"/>
                  </a:cubicBezTo>
                  <a:cubicBezTo>
                    <a:pt x="109874" y="19672"/>
                    <a:pt x="110327" y="20234"/>
                    <a:pt x="110478" y="20796"/>
                  </a:cubicBezTo>
                  <a:cubicBezTo>
                    <a:pt x="110478" y="21077"/>
                    <a:pt x="109874" y="22482"/>
                    <a:pt x="109874" y="22482"/>
                  </a:cubicBezTo>
                  <a:close/>
                  <a:moveTo>
                    <a:pt x="0" y="46088"/>
                  </a:move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0" name="Shape 2057">
              <a:extLst>
                <a:ext uri="{FF2B5EF4-FFF2-40B4-BE49-F238E27FC236}">
                  <a16:creationId xmlns:a16="http://schemas.microsoft.com/office/drawing/2014/main" id="{932FF5B3-8424-4D90-AADE-CE28D182236E}"/>
                </a:ext>
              </a:extLst>
            </p:cNvPr>
            <p:cNvSpPr/>
            <p:nvPr/>
          </p:nvSpPr>
          <p:spPr>
            <a:xfrm>
              <a:off x="5477832" y="363797"/>
              <a:ext cx="722325" cy="12785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1" name="Shape 2058">
              <a:extLst>
                <a:ext uri="{FF2B5EF4-FFF2-40B4-BE49-F238E27FC236}">
                  <a16:creationId xmlns:a16="http://schemas.microsoft.com/office/drawing/2014/main" id="{C625C485-2E3B-4717-923B-26F3497F8725}"/>
                </a:ext>
              </a:extLst>
            </p:cNvPr>
            <p:cNvSpPr/>
            <p:nvPr/>
          </p:nvSpPr>
          <p:spPr>
            <a:xfrm>
              <a:off x="8031807" y="1593291"/>
              <a:ext cx="1169793" cy="14393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321" y="81290"/>
                  </a:moveTo>
                  <a:cubicBezTo>
                    <a:pt x="42339" y="77788"/>
                    <a:pt x="42339" y="77788"/>
                    <a:pt x="42339" y="77788"/>
                  </a:cubicBezTo>
                  <a:cubicBezTo>
                    <a:pt x="50760" y="72811"/>
                    <a:pt x="50760" y="72811"/>
                    <a:pt x="50760" y="72811"/>
                  </a:cubicBezTo>
                  <a:cubicBezTo>
                    <a:pt x="59883" y="72442"/>
                    <a:pt x="59883" y="72442"/>
                    <a:pt x="59883" y="72442"/>
                  </a:cubicBezTo>
                  <a:cubicBezTo>
                    <a:pt x="62222" y="72811"/>
                    <a:pt x="62923" y="74101"/>
                    <a:pt x="67134" y="71520"/>
                  </a:cubicBezTo>
                  <a:cubicBezTo>
                    <a:pt x="71578" y="73917"/>
                    <a:pt x="71578" y="73917"/>
                    <a:pt x="71578" y="73917"/>
                  </a:cubicBezTo>
                  <a:cubicBezTo>
                    <a:pt x="74385" y="78341"/>
                    <a:pt x="74385" y="78341"/>
                    <a:pt x="74385" y="78341"/>
                  </a:cubicBezTo>
                  <a:cubicBezTo>
                    <a:pt x="75789" y="84792"/>
                    <a:pt x="75789" y="84792"/>
                    <a:pt x="75789" y="84792"/>
                  </a:cubicBezTo>
                  <a:cubicBezTo>
                    <a:pt x="82339" y="84792"/>
                    <a:pt x="82339" y="84792"/>
                    <a:pt x="82339" y="84792"/>
                  </a:cubicBezTo>
                  <a:cubicBezTo>
                    <a:pt x="86783" y="83317"/>
                    <a:pt x="86783" y="83317"/>
                    <a:pt x="86783" y="83317"/>
                  </a:cubicBezTo>
                  <a:cubicBezTo>
                    <a:pt x="89824" y="85345"/>
                    <a:pt x="89122" y="84608"/>
                    <a:pt x="89824" y="86267"/>
                  </a:cubicBezTo>
                  <a:cubicBezTo>
                    <a:pt x="87017" y="88110"/>
                    <a:pt x="87485" y="87741"/>
                    <a:pt x="84210" y="89216"/>
                  </a:cubicBezTo>
                  <a:cubicBezTo>
                    <a:pt x="82807" y="93640"/>
                    <a:pt x="82807" y="93640"/>
                    <a:pt x="82807" y="93640"/>
                  </a:cubicBezTo>
                  <a:cubicBezTo>
                    <a:pt x="81169" y="93824"/>
                    <a:pt x="81169" y="93824"/>
                    <a:pt x="81169" y="93824"/>
                  </a:cubicBezTo>
                  <a:cubicBezTo>
                    <a:pt x="81169" y="89400"/>
                    <a:pt x="80701" y="91059"/>
                    <a:pt x="83274" y="87004"/>
                  </a:cubicBezTo>
                  <a:cubicBezTo>
                    <a:pt x="81871" y="86451"/>
                    <a:pt x="81871" y="86451"/>
                    <a:pt x="81871" y="86451"/>
                  </a:cubicBezTo>
                  <a:cubicBezTo>
                    <a:pt x="74853" y="86451"/>
                    <a:pt x="74853" y="86451"/>
                    <a:pt x="74853" y="86451"/>
                  </a:cubicBezTo>
                  <a:cubicBezTo>
                    <a:pt x="68538" y="86451"/>
                    <a:pt x="71578" y="86082"/>
                    <a:pt x="64795" y="87373"/>
                  </a:cubicBezTo>
                  <a:cubicBezTo>
                    <a:pt x="64561" y="87926"/>
                    <a:pt x="61988" y="87188"/>
                    <a:pt x="61520" y="87741"/>
                  </a:cubicBezTo>
                  <a:cubicBezTo>
                    <a:pt x="58479" y="91612"/>
                    <a:pt x="57309" y="92534"/>
                    <a:pt x="65029" y="94377"/>
                  </a:cubicBezTo>
                  <a:cubicBezTo>
                    <a:pt x="64093" y="96405"/>
                    <a:pt x="64093" y="96405"/>
                    <a:pt x="64093" y="96405"/>
                  </a:cubicBezTo>
                  <a:cubicBezTo>
                    <a:pt x="60818" y="94930"/>
                    <a:pt x="62456" y="95299"/>
                    <a:pt x="57309" y="95483"/>
                  </a:cubicBezTo>
                  <a:cubicBezTo>
                    <a:pt x="54035" y="95668"/>
                    <a:pt x="54035" y="95668"/>
                    <a:pt x="54035" y="95668"/>
                  </a:cubicBezTo>
                  <a:cubicBezTo>
                    <a:pt x="54035" y="97880"/>
                    <a:pt x="54035" y="97880"/>
                    <a:pt x="54035" y="97880"/>
                  </a:cubicBezTo>
                  <a:cubicBezTo>
                    <a:pt x="57543" y="97695"/>
                    <a:pt x="57543" y="97695"/>
                    <a:pt x="57543" y="97695"/>
                  </a:cubicBezTo>
                  <a:cubicBezTo>
                    <a:pt x="60818" y="99170"/>
                    <a:pt x="60818" y="99170"/>
                    <a:pt x="60818" y="99170"/>
                  </a:cubicBezTo>
                  <a:cubicBezTo>
                    <a:pt x="62923" y="101013"/>
                    <a:pt x="62923" y="101013"/>
                    <a:pt x="62923" y="101013"/>
                  </a:cubicBezTo>
                  <a:cubicBezTo>
                    <a:pt x="68070" y="104700"/>
                    <a:pt x="68070" y="104700"/>
                    <a:pt x="68070" y="104700"/>
                  </a:cubicBezTo>
                  <a:cubicBezTo>
                    <a:pt x="68771" y="108018"/>
                    <a:pt x="68771" y="108018"/>
                    <a:pt x="68771" y="108018"/>
                  </a:cubicBezTo>
                  <a:cubicBezTo>
                    <a:pt x="71578" y="107649"/>
                    <a:pt x="71345" y="107465"/>
                    <a:pt x="73918" y="108387"/>
                  </a:cubicBezTo>
                  <a:cubicBezTo>
                    <a:pt x="78128" y="109861"/>
                    <a:pt x="78830" y="109308"/>
                    <a:pt x="83742" y="108571"/>
                  </a:cubicBezTo>
                  <a:cubicBezTo>
                    <a:pt x="84678" y="110230"/>
                    <a:pt x="84678" y="110230"/>
                    <a:pt x="84678" y="110230"/>
                  </a:cubicBezTo>
                  <a:cubicBezTo>
                    <a:pt x="84678" y="113917"/>
                    <a:pt x="84678" y="113917"/>
                    <a:pt x="84678" y="113917"/>
                  </a:cubicBezTo>
                  <a:cubicBezTo>
                    <a:pt x="85380" y="117235"/>
                    <a:pt x="85380" y="117235"/>
                    <a:pt x="85380" y="117235"/>
                  </a:cubicBezTo>
                  <a:cubicBezTo>
                    <a:pt x="89122" y="115391"/>
                    <a:pt x="89122" y="115391"/>
                    <a:pt x="89122" y="115391"/>
                  </a:cubicBezTo>
                  <a:cubicBezTo>
                    <a:pt x="90760" y="113364"/>
                    <a:pt x="90760" y="113364"/>
                    <a:pt x="90760" y="113364"/>
                  </a:cubicBezTo>
                  <a:cubicBezTo>
                    <a:pt x="96608" y="111889"/>
                    <a:pt x="96608" y="111889"/>
                    <a:pt x="96608" y="111889"/>
                  </a:cubicBezTo>
                  <a:cubicBezTo>
                    <a:pt x="103391" y="112258"/>
                    <a:pt x="103391" y="112258"/>
                    <a:pt x="103391" y="112258"/>
                  </a:cubicBezTo>
                  <a:cubicBezTo>
                    <a:pt x="103391" y="112442"/>
                    <a:pt x="111578" y="116497"/>
                    <a:pt x="112748" y="117419"/>
                  </a:cubicBezTo>
                  <a:cubicBezTo>
                    <a:pt x="113684" y="118341"/>
                    <a:pt x="115087" y="120000"/>
                    <a:pt x="115087" y="120000"/>
                  </a:cubicBezTo>
                  <a:cubicBezTo>
                    <a:pt x="119532" y="119078"/>
                    <a:pt x="119532" y="119078"/>
                    <a:pt x="119532" y="119078"/>
                  </a:cubicBezTo>
                  <a:cubicBezTo>
                    <a:pt x="120000" y="118709"/>
                    <a:pt x="120000" y="118709"/>
                    <a:pt x="120000" y="118709"/>
                  </a:cubicBezTo>
                  <a:cubicBezTo>
                    <a:pt x="120000" y="113917"/>
                    <a:pt x="120000" y="113917"/>
                    <a:pt x="120000" y="113917"/>
                  </a:cubicBezTo>
                  <a:cubicBezTo>
                    <a:pt x="105029" y="85714"/>
                    <a:pt x="105029" y="85714"/>
                    <a:pt x="105029" y="85714"/>
                  </a:cubicBezTo>
                  <a:cubicBezTo>
                    <a:pt x="120000" y="80368"/>
                    <a:pt x="120000" y="80368"/>
                    <a:pt x="120000" y="80368"/>
                  </a:cubicBezTo>
                  <a:cubicBezTo>
                    <a:pt x="120000" y="30046"/>
                    <a:pt x="120000" y="30046"/>
                    <a:pt x="120000" y="30046"/>
                  </a:cubicBezTo>
                  <a:cubicBezTo>
                    <a:pt x="119298" y="30046"/>
                    <a:pt x="118362" y="30230"/>
                    <a:pt x="117192" y="30230"/>
                  </a:cubicBezTo>
                  <a:cubicBezTo>
                    <a:pt x="115555" y="32442"/>
                    <a:pt x="115555" y="32442"/>
                    <a:pt x="115555" y="32442"/>
                  </a:cubicBezTo>
                  <a:cubicBezTo>
                    <a:pt x="103625" y="30783"/>
                    <a:pt x="103625" y="30783"/>
                    <a:pt x="103625" y="30783"/>
                  </a:cubicBezTo>
                  <a:cubicBezTo>
                    <a:pt x="99649" y="28940"/>
                    <a:pt x="99649" y="28940"/>
                    <a:pt x="99649" y="28940"/>
                  </a:cubicBezTo>
                  <a:cubicBezTo>
                    <a:pt x="96608" y="30599"/>
                    <a:pt x="97309" y="29861"/>
                    <a:pt x="94736" y="32073"/>
                  </a:cubicBezTo>
                  <a:cubicBezTo>
                    <a:pt x="87719" y="30599"/>
                    <a:pt x="87719" y="30599"/>
                    <a:pt x="87719" y="30599"/>
                  </a:cubicBezTo>
                  <a:cubicBezTo>
                    <a:pt x="83274" y="32258"/>
                    <a:pt x="83274" y="32258"/>
                    <a:pt x="83274" y="32258"/>
                  </a:cubicBezTo>
                  <a:cubicBezTo>
                    <a:pt x="78128" y="36313"/>
                    <a:pt x="78128" y="36313"/>
                    <a:pt x="78128" y="36313"/>
                  </a:cubicBezTo>
                  <a:cubicBezTo>
                    <a:pt x="69473" y="35944"/>
                    <a:pt x="69473" y="35944"/>
                    <a:pt x="69473" y="35944"/>
                  </a:cubicBezTo>
                  <a:cubicBezTo>
                    <a:pt x="67602" y="33917"/>
                    <a:pt x="67602" y="33917"/>
                    <a:pt x="67602" y="33917"/>
                  </a:cubicBezTo>
                  <a:cubicBezTo>
                    <a:pt x="67134" y="35760"/>
                    <a:pt x="67134" y="35760"/>
                    <a:pt x="67134" y="35760"/>
                  </a:cubicBezTo>
                  <a:cubicBezTo>
                    <a:pt x="69005" y="37603"/>
                    <a:pt x="69005" y="37603"/>
                    <a:pt x="69005" y="37603"/>
                  </a:cubicBezTo>
                  <a:cubicBezTo>
                    <a:pt x="65730" y="38894"/>
                    <a:pt x="65730" y="38894"/>
                    <a:pt x="65730" y="38894"/>
                  </a:cubicBezTo>
                  <a:cubicBezTo>
                    <a:pt x="64561" y="36313"/>
                    <a:pt x="64561" y="36313"/>
                    <a:pt x="64561" y="36313"/>
                  </a:cubicBezTo>
                  <a:cubicBezTo>
                    <a:pt x="61754" y="33548"/>
                    <a:pt x="61754" y="33548"/>
                    <a:pt x="61754" y="33548"/>
                  </a:cubicBezTo>
                  <a:cubicBezTo>
                    <a:pt x="57543" y="32811"/>
                    <a:pt x="57543" y="32811"/>
                    <a:pt x="57543" y="32811"/>
                  </a:cubicBezTo>
                  <a:cubicBezTo>
                    <a:pt x="55204" y="31520"/>
                    <a:pt x="55204" y="31520"/>
                    <a:pt x="55204" y="31520"/>
                  </a:cubicBezTo>
                  <a:cubicBezTo>
                    <a:pt x="54736" y="31336"/>
                    <a:pt x="46081" y="32073"/>
                    <a:pt x="44444" y="32258"/>
                  </a:cubicBezTo>
                  <a:cubicBezTo>
                    <a:pt x="42339" y="31152"/>
                    <a:pt x="42105" y="31152"/>
                    <a:pt x="39766" y="30230"/>
                  </a:cubicBezTo>
                  <a:cubicBezTo>
                    <a:pt x="37426" y="31705"/>
                    <a:pt x="37426" y="31705"/>
                    <a:pt x="37426" y="31705"/>
                  </a:cubicBezTo>
                  <a:cubicBezTo>
                    <a:pt x="37426" y="31705"/>
                    <a:pt x="36257" y="33364"/>
                    <a:pt x="34385" y="33364"/>
                  </a:cubicBezTo>
                  <a:cubicBezTo>
                    <a:pt x="32280" y="33364"/>
                    <a:pt x="32514" y="31152"/>
                    <a:pt x="32514" y="31152"/>
                  </a:cubicBezTo>
                  <a:cubicBezTo>
                    <a:pt x="29473" y="31520"/>
                    <a:pt x="29473" y="31520"/>
                    <a:pt x="29473" y="31520"/>
                  </a:cubicBezTo>
                  <a:cubicBezTo>
                    <a:pt x="25497" y="35944"/>
                    <a:pt x="25497" y="35944"/>
                    <a:pt x="25497" y="35944"/>
                  </a:cubicBezTo>
                  <a:cubicBezTo>
                    <a:pt x="20584" y="39262"/>
                    <a:pt x="20584" y="39262"/>
                    <a:pt x="20584" y="39262"/>
                  </a:cubicBezTo>
                  <a:cubicBezTo>
                    <a:pt x="17777" y="42580"/>
                    <a:pt x="17777" y="42580"/>
                    <a:pt x="17777" y="42580"/>
                  </a:cubicBezTo>
                  <a:cubicBezTo>
                    <a:pt x="12397" y="44239"/>
                    <a:pt x="12397" y="44239"/>
                    <a:pt x="12397" y="44239"/>
                  </a:cubicBezTo>
                  <a:cubicBezTo>
                    <a:pt x="12631" y="45714"/>
                    <a:pt x="12631" y="45714"/>
                    <a:pt x="12631" y="45714"/>
                  </a:cubicBezTo>
                  <a:cubicBezTo>
                    <a:pt x="18011" y="49400"/>
                    <a:pt x="18011" y="49400"/>
                    <a:pt x="18011" y="49400"/>
                  </a:cubicBezTo>
                  <a:cubicBezTo>
                    <a:pt x="14269" y="51428"/>
                    <a:pt x="14269" y="51428"/>
                    <a:pt x="14269" y="51428"/>
                  </a:cubicBezTo>
                  <a:cubicBezTo>
                    <a:pt x="8654" y="46820"/>
                    <a:pt x="10760" y="50322"/>
                    <a:pt x="3742" y="46082"/>
                  </a:cubicBezTo>
                  <a:cubicBezTo>
                    <a:pt x="2573" y="49400"/>
                    <a:pt x="2339" y="48479"/>
                    <a:pt x="3040" y="51244"/>
                  </a:cubicBezTo>
                  <a:cubicBezTo>
                    <a:pt x="0" y="52903"/>
                    <a:pt x="0" y="52903"/>
                    <a:pt x="0" y="52903"/>
                  </a:cubicBezTo>
                  <a:cubicBezTo>
                    <a:pt x="1637" y="57880"/>
                    <a:pt x="467" y="56221"/>
                    <a:pt x="4444" y="59539"/>
                  </a:cubicBezTo>
                  <a:cubicBezTo>
                    <a:pt x="2105" y="63410"/>
                    <a:pt x="2573" y="61751"/>
                    <a:pt x="2807" y="66359"/>
                  </a:cubicBezTo>
                  <a:cubicBezTo>
                    <a:pt x="8187" y="67649"/>
                    <a:pt x="8187" y="67649"/>
                    <a:pt x="8187" y="67649"/>
                  </a:cubicBezTo>
                  <a:cubicBezTo>
                    <a:pt x="9590" y="70230"/>
                    <a:pt x="9590" y="70230"/>
                    <a:pt x="9590" y="70230"/>
                  </a:cubicBezTo>
                  <a:cubicBezTo>
                    <a:pt x="13099" y="71520"/>
                    <a:pt x="13099" y="71520"/>
                    <a:pt x="13099" y="71520"/>
                  </a:cubicBezTo>
                  <a:cubicBezTo>
                    <a:pt x="16608" y="69677"/>
                    <a:pt x="16608" y="69677"/>
                    <a:pt x="16608" y="69677"/>
                  </a:cubicBezTo>
                  <a:cubicBezTo>
                    <a:pt x="21754" y="71705"/>
                    <a:pt x="21754" y="71705"/>
                    <a:pt x="21754" y="71705"/>
                  </a:cubicBezTo>
                  <a:cubicBezTo>
                    <a:pt x="28538" y="75760"/>
                    <a:pt x="28538" y="75760"/>
                    <a:pt x="28538" y="75760"/>
                  </a:cubicBezTo>
                  <a:cubicBezTo>
                    <a:pt x="32514" y="79631"/>
                    <a:pt x="32514" y="79631"/>
                    <a:pt x="32514" y="79631"/>
                  </a:cubicBezTo>
                  <a:cubicBezTo>
                    <a:pt x="30175" y="78156"/>
                    <a:pt x="30175" y="78156"/>
                    <a:pt x="30175" y="78156"/>
                  </a:cubicBezTo>
                  <a:cubicBezTo>
                    <a:pt x="28771" y="78709"/>
                    <a:pt x="28771" y="78709"/>
                    <a:pt x="28771" y="78709"/>
                  </a:cubicBezTo>
                  <a:cubicBezTo>
                    <a:pt x="29707" y="80000"/>
                    <a:pt x="29707" y="80000"/>
                    <a:pt x="29707" y="80000"/>
                  </a:cubicBezTo>
                  <a:cubicBezTo>
                    <a:pt x="35321" y="81290"/>
                    <a:pt x="35321" y="81290"/>
                    <a:pt x="35321" y="81290"/>
                  </a:cubicBezTo>
                  <a:close/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16725" y="921"/>
                    <a:pt x="116725" y="921"/>
                    <a:pt x="116725" y="921"/>
                  </a:cubicBezTo>
                  <a:cubicBezTo>
                    <a:pt x="116257" y="921"/>
                    <a:pt x="109707" y="184"/>
                    <a:pt x="109941" y="1843"/>
                  </a:cubicBezTo>
                  <a:cubicBezTo>
                    <a:pt x="110175" y="2764"/>
                    <a:pt x="111345" y="2949"/>
                    <a:pt x="111345" y="2949"/>
                  </a:cubicBezTo>
                  <a:cubicBezTo>
                    <a:pt x="114385" y="5161"/>
                    <a:pt x="114385" y="5161"/>
                    <a:pt x="114385" y="5161"/>
                  </a:cubicBezTo>
                  <a:cubicBezTo>
                    <a:pt x="114152" y="6451"/>
                    <a:pt x="114152" y="6451"/>
                    <a:pt x="114152" y="6451"/>
                  </a:cubicBezTo>
                  <a:cubicBezTo>
                    <a:pt x="116023" y="6820"/>
                    <a:pt x="116023" y="6820"/>
                    <a:pt x="116023" y="6820"/>
                  </a:cubicBezTo>
                  <a:cubicBezTo>
                    <a:pt x="120000" y="6820"/>
                    <a:pt x="120000" y="6820"/>
                    <a:pt x="120000" y="682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  <a:moveTo>
                    <a:pt x="120000" y="9032"/>
                  </a:moveTo>
                  <a:cubicBezTo>
                    <a:pt x="120000" y="9032"/>
                    <a:pt x="120000" y="9032"/>
                    <a:pt x="120000" y="9032"/>
                  </a:cubicBezTo>
                  <a:cubicBezTo>
                    <a:pt x="117660" y="9216"/>
                    <a:pt x="115087" y="9585"/>
                    <a:pt x="114619" y="9769"/>
                  </a:cubicBezTo>
                  <a:cubicBezTo>
                    <a:pt x="112046" y="11981"/>
                    <a:pt x="112046" y="11981"/>
                    <a:pt x="112046" y="11981"/>
                  </a:cubicBezTo>
                  <a:cubicBezTo>
                    <a:pt x="115087" y="15115"/>
                    <a:pt x="115087" y="15115"/>
                    <a:pt x="115087" y="15115"/>
                  </a:cubicBezTo>
                  <a:cubicBezTo>
                    <a:pt x="114853" y="17142"/>
                    <a:pt x="114853" y="17142"/>
                    <a:pt x="114853" y="17142"/>
                  </a:cubicBezTo>
                  <a:cubicBezTo>
                    <a:pt x="112280" y="18617"/>
                    <a:pt x="112280" y="18617"/>
                    <a:pt x="112280" y="18617"/>
                  </a:cubicBezTo>
                  <a:cubicBezTo>
                    <a:pt x="114385" y="20276"/>
                    <a:pt x="114385" y="20276"/>
                    <a:pt x="114385" y="20276"/>
                  </a:cubicBezTo>
                  <a:cubicBezTo>
                    <a:pt x="118128" y="20276"/>
                    <a:pt x="118128" y="20276"/>
                    <a:pt x="118128" y="20276"/>
                  </a:cubicBezTo>
                  <a:cubicBezTo>
                    <a:pt x="120000" y="21382"/>
                    <a:pt x="120000" y="21382"/>
                    <a:pt x="120000" y="21382"/>
                  </a:cubicBezTo>
                  <a:lnTo>
                    <a:pt x="120000" y="9032"/>
                  </a:ln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178"/>
              <a:endParaRPr kern="0">
                <a:solidFill>
                  <a:srgbClr val="C0C0C0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340E39BE-5D22-4909-91A8-0125B9F7657E}"/>
              </a:ext>
            </a:extLst>
          </p:cNvPr>
          <p:cNvSpPr txBox="1"/>
          <p:nvPr/>
        </p:nvSpPr>
        <p:spPr>
          <a:xfrm>
            <a:off x="4414484" y="3488058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40%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962F93B-2C80-4CCA-A0C1-8F3F1906B7E0}"/>
              </a:ext>
            </a:extLst>
          </p:cNvPr>
          <p:cNvSpPr txBox="1"/>
          <p:nvPr/>
        </p:nvSpPr>
        <p:spPr>
          <a:xfrm>
            <a:off x="5268916" y="3211014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28%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8DCE3886-C88F-4E8B-9912-1BB8FD869E2E}"/>
              </a:ext>
            </a:extLst>
          </p:cNvPr>
          <p:cNvSpPr txBox="1"/>
          <p:nvPr/>
        </p:nvSpPr>
        <p:spPr>
          <a:xfrm>
            <a:off x="5500207" y="2953380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23%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79E24489-9AA0-42F3-982D-C8C8C7AC176E}"/>
              </a:ext>
            </a:extLst>
          </p:cNvPr>
          <p:cNvSpPr txBox="1"/>
          <p:nvPr/>
        </p:nvSpPr>
        <p:spPr>
          <a:xfrm>
            <a:off x="5587471" y="3285156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38%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7A82C64-9288-4E9E-8397-3DCC8D64ACBB}"/>
              </a:ext>
            </a:extLst>
          </p:cNvPr>
          <p:cNvSpPr txBox="1"/>
          <p:nvPr/>
        </p:nvSpPr>
        <p:spPr>
          <a:xfrm>
            <a:off x="6096640" y="3804294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38%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6DD25416-F1EC-42FF-AFDA-59E7BA5255C0}"/>
              </a:ext>
            </a:extLst>
          </p:cNvPr>
          <p:cNvSpPr txBox="1"/>
          <p:nvPr/>
        </p:nvSpPr>
        <p:spPr>
          <a:xfrm>
            <a:off x="4924710" y="3105875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27%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CECBF850-5157-4445-A1C5-261029700D17}"/>
              </a:ext>
            </a:extLst>
          </p:cNvPr>
          <p:cNvSpPr txBox="1"/>
          <p:nvPr/>
        </p:nvSpPr>
        <p:spPr>
          <a:xfrm>
            <a:off x="5586968" y="3467331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srgbClr val="000000"/>
                </a:solidFill>
                <a:latin typeface="Calibri"/>
              </a:rPr>
              <a:t>16%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9EA44E2-5F31-4EE7-809B-1E1CFC7E421E}"/>
              </a:ext>
            </a:extLst>
          </p:cNvPr>
          <p:cNvSpPr txBox="1"/>
          <p:nvPr/>
        </p:nvSpPr>
        <p:spPr>
          <a:xfrm>
            <a:off x="6002064" y="3507335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srgbClr val="000000"/>
                </a:solidFill>
                <a:latin typeface="Calibri"/>
              </a:rPr>
              <a:t>8%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2DF27A7-EBE6-4224-A4A9-912A6554AD22}"/>
              </a:ext>
            </a:extLst>
          </p:cNvPr>
          <p:cNvGrpSpPr/>
          <p:nvPr/>
        </p:nvGrpSpPr>
        <p:grpSpPr>
          <a:xfrm>
            <a:off x="608697" y="1050239"/>
            <a:ext cx="3016570" cy="1113435"/>
            <a:chOff x="496833" y="1834119"/>
            <a:chExt cx="2364609" cy="1113433"/>
          </a:xfrm>
        </p:grpSpPr>
        <p:sp>
          <p:nvSpPr>
            <p:cNvPr id="62" name="Rectangle 353">
              <a:extLst>
                <a:ext uri="{FF2B5EF4-FFF2-40B4-BE49-F238E27FC236}">
                  <a16:creationId xmlns:a16="http://schemas.microsoft.com/office/drawing/2014/main" id="{06D8D8D7-9B2F-4E03-A603-AD999EF12AA4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98946" y="2084221"/>
              <a:ext cx="257914" cy="146447"/>
            </a:xfrm>
            <a:prstGeom prst="rect">
              <a:avLst/>
            </a:prstGeom>
            <a:solidFill>
              <a:srgbClr val="EE002D">
                <a:alpha val="60000"/>
              </a:srgbClr>
            </a:solidFill>
            <a:ln w="1270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42884">
                <a:defRPr/>
              </a:pPr>
              <a:endParaRPr lang="en-US" sz="10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" name="Rectangle 355">
              <a:extLst>
                <a:ext uri="{FF2B5EF4-FFF2-40B4-BE49-F238E27FC236}">
                  <a16:creationId xmlns:a16="http://schemas.microsoft.com/office/drawing/2014/main" id="{1FE8C584-5C1C-4071-A0A1-9C5B0D3372ED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98946" y="1871029"/>
              <a:ext cx="257914" cy="146447"/>
            </a:xfrm>
            <a:prstGeom prst="rect">
              <a:avLst/>
            </a:prstGeom>
            <a:solidFill>
              <a:srgbClr val="E4032D"/>
            </a:solidFill>
            <a:ln w="1270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42884">
                <a:defRPr/>
              </a:pPr>
              <a:endParaRPr lang="en-US" sz="10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" name="Text Box 356">
              <a:extLst>
                <a:ext uri="{FF2B5EF4-FFF2-40B4-BE49-F238E27FC236}">
                  <a16:creationId xmlns:a16="http://schemas.microsoft.com/office/drawing/2014/main" id="{E31E07D3-2783-4DBA-BAC7-0224450727A6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58972" y="1834119"/>
              <a:ext cx="210247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342884">
                <a:spcBef>
                  <a:spcPct val="40000"/>
                </a:spcBef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Market leader in FR, UK, DK, CZ, SK, PL , BG</a:t>
              </a:r>
            </a:p>
          </p:txBody>
        </p:sp>
        <p:sp>
          <p:nvSpPr>
            <p:cNvPr id="65" name="Text Box 357">
              <a:extLst>
                <a:ext uri="{FF2B5EF4-FFF2-40B4-BE49-F238E27FC236}">
                  <a16:creationId xmlns:a16="http://schemas.microsoft.com/office/drawing/2014/main" id="{0628F3B3-FBFC-4FAD-9653-F319882D05DA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58972" y="2048826"/>
              <a:ext cx="1758267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342884">
                <a:spcBef>
                  <a:spcPct val="40000"/>
                </a:spcBef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2</a:t>
              </a:r>
              <a:r>
                <a:rPr lang="en-US" sz="1000" kern="0" baseline="30000" dirty="0">
                  <a:solidFill>
                    <a:srgbClr val="000000"/>
                  </a:solidFill>
                  <a:latin typeface="Calibri"/>
                </a:rPr>
                <a:t>nd</a:t>
              </a: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 position in DE</a:t>
              </a:r>
            </a:p>
          </p:txBody>
        </p:sp>
        <p:sp>
          <p:nvSpPr>
            <p:cNvPr id="66" name="Rectangle 354">
              <a:extLst>
                <a:ext uri="{FF2B5EF4-FFF2-40B4-BE49-F238E27FC236}">
                  <a16:creationId xmlns:a16="http://schemas.microsoft.com/office/drawing/2014/main" id="{FE5F2B59-7CBB-4ECF-B96C-963BFF0716CD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98946" y="2509415"/>
              <a:ext cx="257914" cy="14525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 w="1270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42884">
                <a:defRPr/>
              </a:pPr>
              <a:endParaRPr lang="en-US" sz="10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7" name="Text Box 358">
              <a:extLst>
                <a:ext uri="{FF2B5EF4-FFF2-40B4-BE49-F238E27FC236}">
                  <a16:creationId xmlns:a16="http://schemas.microsoft.com/office/drawing/2014/main" id="{3B772896-817D-40A5-961C-A41E75E77F07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58972" y="2478240"/>
              <a:ext cx="206207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342884">
                <a:spcBef>
                  <a:spcPct val="40000"/>
                </a:spcBef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4</a:t>
              </a:r>
              <a:r>
                <a:rPr lang="en-US" sz="1000" kern="0" baseline="30000" dirty="0">
                  <a:solidFill>
                    <a:srgbClr val="000000"/>
                  </a:solidFill>
                  <a:latin typeface="Calibri"/>
                </a:rPr>
                <a:t>th </a:t>
              </a: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position in RO</a:t>
              </a:r>
            </a:p>
          </p:txBody>
        </p:sp>
        <p:sp>
          <p:nvSpPr>
            <p:cNvPr id="70" name="Rectangle 354">
              <a:extLst>
                <a:ext uri="{FF2B5EF4-FFF2-40B4-BE49-F238E27FC236}">
                  <a16:creationId xmlns:a16="http://schemas.microsoft.com/office/drawing/2014/main" id="{CFFA143D-E325-41AE-B3E8-EE5DA76879EE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96833" y="2724389"/>
              <a:ext cx="257914" cy="14525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42884">
                <a:defRPr/>
              </a:pPr>
              <a:endParaRPr lang="en-US" sz="10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1" name="Text Box 358">
              <a:extLst>
                <a:ext uri="{FF2B5EF4-FFF2-40B4-BE49-F238E27FC236}">
                  <a16:creationId xmlns:a16="http://schemas.microsoft.com/office/drawing/2014/main" id="{CA51CFB4-4330-45A8-B6CC-ED99A1CC148A}"/>
                </a:ext>
              </a:extLst>
            </p:cNvPr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56860" y="2701331"/>
              <a:ext cx="150097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342884">
                <a:spcBef>
                  <a:spcPct val="40000"/>
                </a:spcBef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No data</a:t>
              </a:r>
            </a:p>
          </p:txBody>
        </p:sp>
        <p:sp>
          <p:nvSpPr>
            <p:cNvPr id="74" name="Rectangle 353">
              <a:extLst>
                <a:ext uri="{FF2B5EF4-FFF2-40B4-BE49-F238E27FC236}">
                  <a16:creationId xmlns:a16="http://schemas.microsoft.com/office/drawing/2014/main" id="{34935F71-881C-4FCA-9408-42A067ACDDA9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98946" y="2299952"/>
              <a:ext cx="257914" cy="146447"/>
            </a:xfrm>
            <a:prstGeom prst="rect">
              <a:avLst/>
            </a:prstGeom>
            <a:solidFill>
              <a:srgbClr val="F8C0CA"/>
            </a:solidFill>
            <a:ln w="1270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42884">
                <a:defRPr/>
              </a:pPr>
              <a:endParaRPr lang="en-US" sz="10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5" name="Text Box 357">
              <a:extLst>
                <a:ext uri="{FF2B5EF4-FFF2-40B4-BE49-F238E27FC236}">
                  <a16:creationId xmlns:a16="http://schemas.microsoft.com/office/drawing/2014/main" id="{3F05319E-9E6C-497A-91CC-1B25DAC234CF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43021" y="2248881"/>
              <a:ext cx="1758267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342884">
                <a:spcBef>
                  <a:spcPct val="40000"/>
                </a:spcBef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3</a:t>
              </a:r>
              <a:r>
                <a:rPr lang="en-US" sz="1000" kern="0" baseline="30000" dirty="0">
                  <a:solidFill>
                    <a:srgbClr val="000000"/>
                  </a:solidFill>
                  <a:latin typeface="Calibri"/>
                </a:rPr>
                <a:t>rd</a:t>
              </a:r>
              <a:r>
                <a:rPr lang="en-US" sz="1000" kern="0" dirty="0">
                  <a:solidFill>
                    <a:srgbClr val="000000"/>
                  </a:solidFill>
                  <a:latin typeface="Calibri"/>
                </a:rPr>
                <a:t> position in HU </a:t>
              </a:r>
            </a:p>
          </p:txBody>
        </p: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78F7918B-C4E0-44A7-AED2-E0E58B9C6EFD}"/>
              </a:ext>
            </a:extLst>
          </p:cNvPr>
          <p:cNvSpPr txBox="1"/>
          <p:nvPr/>
        </p:nvSpPr>
        <p:spPr>
          <a:xfrm>
            <a:off x="4182012" y="2898146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44%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3482FC7-DBFE-4A3B-8561-5D715556B92C}"/>
              </a:ext>
            </a:extLst>
          </p:cNvPr>
          <p:cNvGrpSpPr/>
          <p:nvPr/>
        </p:nvGrpSpPr>
        <p:grpSpPr>
          <a:xfrm>
            <a:off x="1816419" y="2093916"/>
            <a:ext cx="1376252" cy="1384320"/>
            <a:chOff x="7136192" y="677562"/>
            <a:chExt cx="1376252" cy="1384320"/>
          </a:xfrm>
        </p:grpSpPr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7D151A04-FBC6-4AB5-B308-618D6F57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192" y="685630"/>
              <a:ext cx="1376252" cy="1376252"/>
            </a:xfrm>
            <a:prstGeom prst="rect">
              <a:avLst/>
            </a:prstGeom>
          </p:spPr>
        </p:pic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99C485A0-8B6F-4E69-B77C-CD6AC396B9F7}"/>
                </a:ext>
              </a:extLst>
            </p:cNvPr>
            <p:cNvSpPr txBox="1"/>
            <p:nvPr/>
          </p:nvSpPr>
          <p:spPr>
            <a:xfrm>
              <a:off x="7633087" y="677562"/>
              <a:ext cx="369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de-DE" sz="2400" b="1" dirty="0">
                  <a:solidFill>
                    <a:srgbClr val="000000"/>
                  </a:solidFill>
                  <a:latin typeface="Calibri"/>
                </a:rPr>
                <a:t>1</a:t>
              </a:r>
              <a:endParaRPr lang="en-US" sz="24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BB69A860-B150-42F6-8990-74DA00BAA798}"/>
                </a:ext>
              </a:extLst>
            </p:cNvPr>
            <p:cNvSpPr txBox="1"/>
            <p:nvPr/>
          </p:nvSpPr>
          <p:spPr>
            <a:xfrm>
              <a:off x="7572610" y="1744660"/>
              <a:ext cx="490840" cy="24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78">
                <a:lnSpc>
                  <a:spcPts val="600"/>
                </a:lnSpc>
              </a:pPr>
              <a:r>
                <a:rPr lang="de-DE" sz="600" dirty="0">
                  <a:solidFill>
                    <a:srgbClr val="000000"/>
                  </a:solidFill>
                  <a:latin typeface="Calibri"/>
                </a:rPr>
                <a:t>Limagrain</a:t>
              </a:r>
            </a:p>
            <a:p>
              <a:pPr algn="ctr" defTabSz="457178">
                <a:lnSpc>
                  <a:spcPts val="600"/>
                </a:lnSpc>
              </a:pPr>
              <a:r>
                <a:rPr lang="de-DE" sz="600" dirty="0">
                  <a:solidFill>
                    <a:srgbClr val="000000"/>
                  </a:solidFill>
                  <a:latin typeface="Calibri"/>
                </a:rPr>
                <a:t>Europe</a:t>
              </a:r>
              <a:endParaRPr lang="en-US" sz="600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1C91EB14-8698-4DD7-9944-5C87ECF10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4300" y="1063614"/>
              <a:ext cx="333148" cy="333148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5A08FFC7-BD6A-7E78-5C50-512BD2621650}"/>
              </a:ext>
            </a:extLst>
          </p:cNvPr>
          <p:cNvSpPr txBox="1"/>
          <p:nvPr/>
        </p:nvSpPr>
        <p:spPr>
          <a:xfrm>
            <a:off x="458746" y="3646551"/>
            <a:ext cx="2839652" cy="118775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ctr">
            <a:normAutofit fontScale="77500" lnSpcReduction="20000"/>
          </a:bodyPr>
          <a:lstStyle/>
          <a:p>
            <a:r>
              <a:rPr lang="en-GB" sz="2325" b="1" dirty="0"/>
              <a:t>Limagrain Nº1 en Europa!</a:t>
            </a:r>
          </a:p>
          <a:p>
            <a:r>
              <a:rPr lang="en-GB" sz="2325" b="1" dirty="0"/>
              <a:t>23% market share!</a:t>
            </a:r>
          </a:p>
          <a:p>
            <a:endParaRPr lang="en-GB" sz="1500" b="1" dirty="0"/>
          </a:p>
          <a:p>
            <a:endParaRPr lang="en-GB" sz="825" dirty="0"/>
          </a:p>
          <a:p>
            <a:r>
              <a:rPr lang="en-GB" sz="825" dirty="0"/>
              <a:t>Source:</a:t>
            </a:r>
          </a:p>
          <a:p>
            <a:r>
              <a:rPr lang="en-GB" sz="825" dirty="0" err="1"/>
              <a:t>Kynetec</a:t>
            </a:r>
            <a:r>
              <a:rPr lang="en-GB" sz="825" dirty="0"/>
              <a:t> WOSR market panel 2022/2023</a:t>
            </a:r>
          </a:p>
          <a:p>
            <a:r>
              <a:rPr lang="en-GB" sz="825" dirty="0"/>
              <a:t>Total certified market, 9 countries (FR, UK, CZ, SK, PL, BG, DE, HU, RO)</a:t>
            </a:r>
          </a:p>
          <a:p>
            <a:r>
              <a:rPr lang="en-GB" sz="825" dirty="0"/>
              <a:t>Volume by breeder </a:t>
            </a:r>
            <a:endParaRPr lang="en-GB" sz="1575" dirty="0"/>
          </a:p>
        </p:txBody>
      </p:sp>
      <p:sp>
        <p:nvSpPr>
          <p:cNvPr id="28" name="Textfeld 51">
            <a:extLst>
              <a:ext uri="{FF2B5EF4-FFF2-40B4-BE49-F238E27FC236}">
                <a16:creationId xmlns:a16="http://schemas.microsoft.com/office/drawing/2014/main" id="{1F0D9F8B-5302-5BD5-C113-74C4DBC81E32}"/>
              </a:ext>
            </a:extLst>
          </p:cNvPr>
          <p:cNvSpPr txBox="1"/>
          <p:nvPr/>
        </p:nvSpPr>
        <p:spPr>
          <a:xfrm>
            <a:off x="3862663" y="4109278"/>
            <a:ext cx="324000" cy="2160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457178"/>
            <a:r>
              <a:rPr lang="en-GB" sz="800" b="1" dirty="0">
                <a:solidFill>
                  <a:prstClr val="white"/>
                </a:solidFill>
                <a:latin typeface="Calibri"/>
              </a:rPr>
              <a:t>23%</a:t>
            </a:r>
          </a:p>
        </p:txBody>
      </p:sp>
    </p:spTree>
    <p:extLst>
      <p:ext uri="{BB962C8B-B14F-4D97-AF65-F5344CB8AC3E}">
        <p14:creationId xmlns:p14="http://schemas.microsoft.com/office/powerpoint/2010/main" val="703240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BCA3D-6F25-7E41-C8A1-B28513582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¡LG AMBASSADOR, de nuevo Nº 1 en Europa!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CAAFB1-F763-99AF-972F-16897A607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9768" y="549131"/>
            <a:ext cx="7317461" cy="538163"/>
          </a:xfrm>
        </p:spPr>
        <p:txBody>
          <a:bodyPr/>
          <a:lstStyle/>
          <a:p>
            <a:r>
              <a:rPr lang="en-US" sz="1200" dirty="0"/>
              <a:t>Fuente: Panel de mercado </a:t>
            </a:r>
            <a:r>
              <a:rPr lang="en-US" sz="1200" dirty="0" err="1"/>
              <a:t>Kynetec</a:t>
            </a:r>
            <a:r>
              <a:rPr lang="en-US" sz="1200" dirty="0"/>
              <a:t> WOSR 2022/2023, mercado </a:t>
            </a:r>
            <a:r>
              <a:rPr lang="en-US" sz="1200" dirty="0" err="1"/>
              <a:t>híbrido</a:t>
            </a:r>
            <a:r>
              <a:rPr lang="en-US" sz="1200" dirty="0"/>
              <a:t> </a:t>
            </a:r>
            <a:r>
              <a:rPr lang="en-US" sz="1200" dirty="0" err="1"/>
              <a:t>certificado</a:t>
            </a:r>
            <a:r>
              <a:rPr lang="en-US" sz="1200" dirty="0"/>
              <a:t> total, </a:t>
            </a:r>
            <a:r>
              <a:rPr lang="en-US" sz="1200" dirty="0" err="1"/>
              <a:t>volumen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</a:t>
            </a:r>
            <a:r>
              <a:rPr lang="en-US" sz="1200" dirty="0" err="1"/>
              <a:t>variedad</a:t>
            </a:r>
            <a:r>
              <a:rPr lang="en-US" sz="1200" dirty="0"/>
              <a:t>
</a:t>
            </a:r>
            <a:endParaRPr lang="en-GB" sz="1350" dirty="0"/>
          </a:p>
        </p:txBody>
      </p:sp>
      <p:pic>
        <p:nvPicPr>
          <p:cNvPr id="4" name="Grafik 16">
            <a:extLst>
              <a:ext uri="{FF2B5EF4-FFF2-40B4-BE49-F238E27FC236}">
                <a16:creationId xmlns:a16="http://schemas.microsoft.com/office/drawing/2014/main" id="{457787F1-CC41-7320-F72A-8C0CC426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376" y="805122"/>
            <a:ext cx="2642354" cy="2774033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22C2FD4E-B2F5-32A6-E684-CF71AA3BF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52337"/>
            <a:ext cx="2025861" cy="2126818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EC11BD0D-6E5D-32E9-81E6-F9B59A9E45E7}"/>
              </a:ext>
            </a:extLst>
          </p:cNvPr>
          <p:cNvSpPr txBox="1"/>
          <p:nvPr/>
        </p:nvSpPr>
        <p:spPr>
          <a:xfrm>
            <a:off x="2219830" y="3628284"/>
            <a:ext cx="4265801" cy="685800"/>
          </a:xfrm>
          <a:prstGeom prst="rect">
            <a:avLst/>
          </a:prstGeom>
          <a:noFill/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800">
              <a:defRPr/>
            </a:pPr>
            <a:r>
              <a:rPr lang="en-GB" b="1" dirty="0">
                <a:solidFill>
                  <a:srgbClr val="E4032D"/>
                </a:solidFill>
                <a:latin typeface="Calibri"/>
              </a:rPr>
              <a:t>LG AMBASSADOR &amp; LG AVIRON</a:t>
            </a:r>
          </a:p>
          <a:p>
            <a:pPr algn="ctr" defTabSz="685800">
              <a:defRPr/>
            </a:pPr>
            <a:r>
              <a:rPr lang="es-ES" b="1" dirty="0">
                <a:solidFill>
                  <a:srgbClr val="E4032D"/>
                </a:solidFill>
              </a:rPr>
              <a:t>Los dos híbridos de COLZA más cultivados en Europa </a:t>
            </a:r>
            <a:r>
              <a:rPr lang="en-GB" b="1" dirty="0">
                <a:solidFill>
                  <a:srgbClr val="E4032D"/>
                </a:solidFill>
                <a:latin typeface="Calibri"/>
              </a:rPr>
              <a:t>(2022/2023)</a:t>
            </a:r>
          </a:p>
        </p:txBody>
      </p:sp>
    </p:spTree>
    <p:extLst>
      <p:ext uri="{BB962C8B-B14F-4D97-AF65-F5344CB8AC3E}">
        <p14:creationId xmlns:p14="http://schemas.microsoft.com/office/powerpoint/2010/main" val="138470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82AEC64-4138-4C3F-A4EF-AD83CCCE12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82AEC64-4138-4C3F-A4EF-AD83CCCE1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lock Arc 16"/>
          <p:cNvSpPr/>
          <p:nvPr/>
        </p:nvSpPr>
        <p:spPr>
          <a:xfrm>
            <a:off x="106112" y="305971"/>
            <a:ext cx="4991711" cy="4991711"/>
          </a:xfrm>
          <a:prstGeom prst="blockArc">
            <a:avLst>
              <a:gd name="adj1" fmla="val 18900000"/>
              <a:gd name="adj2" fmla="val 2700000"/>
              <a:gd name="adj3" fmla="val 433"/>
            </a:avLst>
          </a:prstGeom>
          <a:ln cap="rnd"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9767" y="241629"/>
            <a:ext cx="6603387" cy="619737"/>
          </a:xfrm>
        </p:spPr>
        <p:txBody>
          <a:bodyPr/>
          <a:lstStyle/>
          <a:p>
            <a:r>
              <a:rPr lang="en-US" dirty="0" err="1"/>
              <a:t>Índice</a:t>
            </a:r>
            <a:endParaRPr lang="en-US" dirty="0"/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A0A5223E-80E9-411A-B656-8AE175A03E01}"/>
              </a:ext>
            </a:extLst>
          </p:cNvPr>
          <p:cNvSpPr/>
          <p:nvPr/>
        </p:nvSpPr>
        <p:spPr>
          <a:xfrm>
            <a:off x="4595398" y="1143968"/>
            <a:ext cx="4233180" cy="390171"/>
          </a:xfrm>
          <a:custGeom>
            <a:avLst/>
            <a:gdLst>
              <a:gd name="connsiteX0" fmla="*/ 0 w 4233180"/>
              <a:gd name="connsiteY0" fmla="*/ 0 h 390171"/>
              <a:gd name="connsiteX1" fmla="*/ 4233180 w 4233180"/>
              <a:gd name="connsiteY1" fmla="*/ 0 h 390171"/>
              <a:gd name="connsiteX2" fmla="*/ 4233180 w 4233180"/>
              <a:gd name="connsiteY2" fmla="*/ 390171 h 390171"/>
              <a:gd name="connsiteX3" fmla="*/ 0 w 4233180"/>
              <a:gd name="connsiteY3" fmla="*/ 390171 h 390171"/>
              <a:gd name="connsiteX4" fmla="*/ 0 w 4233180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3180" h="390171">
                <a:moveTo>
                  <a:pt x="0" y="0"/>
                </a:moveTo>
                <a:lnTo>
                  <a:pt x="4233180" y="0"/>
                </a:lnTo>
                <a:lnTo>
                  <a:pt x="4233180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dirty="0">
                <a:solidFill>
                  <a:schemeClr val="tx1"/>
                </a:solidFill>
                <a:hlinkClick r:id="rId5" action="ppaction://hlinksldjump"/>
              </a:rPr>
              <a:t>Lanzamiento y días de campo de colza 2023/2024.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740932-A44C-4935-A2A5-FDD88A0E9EAB}"/>
              </a:ext>
            </a:extLst>
          </p:cNvPr>
          <p:cNvSpPr/>
          <p:nvPr/>
        </p:nvSpPr>
        <p:spPr>
          <a:xfrm>
            <a:off x="4371554" y="1115210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326544B8-48AD-4CDC-8442-F24758C0805B}"/>
              </a:ext>
            </a:extLst>
          </p:cNvPr>
          <p:cNvSpPr/>
          <p:nvPr/>
        </p:nvSpPr>
        <p:spPr>
          <a:xfrm>
            <a:off x="4916340" y="1729151"/>
            <a:ext cx="3912238" cy="390171"/>
          </a:xfrm>
          <a:custGeom>
            <a:avLst/>
            <a:gdLst>
              <a:gd name="connsiteX0" fmla="*/ 0 w 3912238"/>
              <a:gd name="connsiteY0" fmla="*/ 0 h 390171"/>
              <a:gd name="connsiteX1" fmla="*/ 3912238 w 3912238"/>
              <a:gd name="connsiteY1" fmla="*/ 0 h 390171"/>
              <a:gd name="connsiteX2" fmla="*/ 3912238 w 3912238"/>
              <a:gd name="connsiteY2" fmla="*/ 390171 h 390171"/>
              <a:gd name="connsiteX3" fmla="*/ 0 w 3912238"/>
              <a:gd name="connsiteY3" fmla="*/ 390171 h 390171"/>
              <a:gd name="connsiteX4" fmla="*/ 0 w 3912238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238" h="390171">
                <a:moveTo>
                  <a:pt x="0" y="0"/>
                </a:moveTo>
                <a:lnTo>
                  <a:pt x="3912238" y="0"/>
                </a:lnTo>
                <a:lnTo>
                  <a:pt x="3912238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200" dirty="0">
                <a:solidFill>
                  <a:schemeClr val="tx1"/>
                </a:solidFill>
                <a:hlinkClick r:id="rId6" action="ppaction://hlinksldjump"/>
              </a:rPr>
              <a:t>COLZA: </a:t>
            </a:r>
            <a:r>
              <a:rPr lang="en-GB" sz="1200" dirty="0" err="1">
                <a:solidFill>
                  <a:schemeClr val="tx1"/>
                </a:solidFill>
                <a:hlinkClick r:id="rId6" action="ppaction://hlinksldjump"/>
              </a:rPr>
              <a:t>actualización</a:t>
            </a:r>
            <a:r>
              <a:rPr lang="en-GB" sz="1200" dirty="0">
                <a:solidFill>
                  <a:schemeClr val="tx1"/>
                </a:solidFill>
                <a:hlinkClick r:id="rId6" action="ppaction://hlinksldjump"/>
              </a:rPr>
              <a:t> del mercado: Europa y </a:t>
            </a:r>
            <a:r>
              <a:rPr lang="en-GB" sz="1200" dirty="0" err="1">
                <a:solidFill>
                  <a:schemeClr val="tx1"/>
                </a:solidFill>
                <a:hlinkClick r:id="rId6" action="ppaction://hlinksldjump"/>
              </a:rPr>
              <a:t>España</a:t>
            </a:r>
            <a:r>
              <a:rPr lang="en-GB" sz="1200" dirty="0">
                <a:solidFill>
                  <a:schemeClr val="tx1"/>
                </a:solidFill>
                <a:hlinkClick r:id="rId6" action="ppaction://hlinksldjump"/>
              </a:rPr>
              <a:t>.</a:t>
            </a:r>
            <a:endParaRPr lang="en-GB" sz="1200" dirty="0">
              <a:solidFill>
                <a:schemeClr val="tx1"/>
              </a:solidFill>
            </a:endParaRPr>
          </a:p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E002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D1DB7CC-5E8A-45D0-84CF-700CCC701107}"/>
              </a:ext>
            </a:extLst>
          </p:cNvPr>
          <p:cNvSpPr/>
          <p:nvPr/>
        </p:nvSpPr>
        <p:spPr>
          <a:xfrm>
            <a:off x="4692496" y="1700393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0098DC74-94B0-41B5-8496-ECA1C0CDFCA8}"/>
              </a:ext>
            </a:extLst>
          </p:cNvPr>
          <p:cNvSpPr/>
          <p:nvPr/>
        </p:nvSpPr>
        <p:spPr>
          <a:xfrm>
            <a:off x="5063099" y="2314334"/>
            <a:ext cx="3765479" cy="390171"/>
          </a:xfrm>
          <a:custGeom>
            <a:avLst/>
            <a:gdLst>
              <a:gd name="connsiteX0" fmla="*/ 0 w 3765479"/>
              <a:gd name="connsiteY0" fmla="*/ 0 h 390171"/>
              <a:gd name="connsiteX1" fmla="*/ 3765479 w 3765479"/>
              <a:gd name="connsiteY1" fmla="*/ 0 h 390171"/>
              <a:gd name="connsiteX2" fmla="*/ 3765479 w 3765479"/>
              <a:gd name="connsiteY2" fmla="*/ 390171 h 390171"/>
              <a:gd name="connsiteX3" fmla="*/ 0 w 3765479"/>
              <a:gd name="connsiteY3" fmla="*/ 390171 h 390171"/>
              <a:gd name="connsiteX4" fmla="*/ 0 w 3765479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479" h="390171">
                <a:moveTo>
                  <a:pt x="0" y="0"/>
                </a:moveTo>
                <a:lnTo>
                  <a:pt x="3765479" y="0"/>
                </a:lnTo>
                <a:lnTo>
                  <a:pt x="3765479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200" dirty="0">
                <a:solidFill>
                  <a:schemeClr val="tx1"/>
                </a:solidFill>
                <a:hlinkClick r:id="rId7" action="ppaction://hlinksldjump"/>
              </a:rPr>
              <a:t>COLZA: </a:t>
            </a:r>
            <a:r>
              <a:rPr lang="en-GB" sz="1200" dirty="0" err="1">
                <a:solidFill>
                  <a:schemeClr val="tx1"/>
                </a:solidFill>
                <a:hlinkClick r:id="rId7" action="ppaction://hlinksldjump"/>
              </a:rPr>
              <a:t>condiciones</a:t>
            </a:r>
            <a:r>
              <a:rPr lang="en-GB" sz="1200" dirty="0">
                <a:solidFill>
                  <a:schemeClr val="tx1"/>
                </a:solidFill>
                <a:hlinkClick r:id="rId7" action="ppaction://hlinksldjump"/>
              </a:rPr>
              <a:t> de </a:t>
            </a:r>
            <a:r>
              <a:rPr lang="en-GB" sz="1200" dirty="0" err="1">
                <a:solidFill>
                  <a:schemeClr val="tx1"/>
                </a:solidFill>
                <a:hlinkClick r:id="rId7" action="ppaction://hlinksldjump"/>
              </a:rPr>
              <a:t>cultivo</a:t>
            </a:r>
            <a:r>
              <a:rPr lang="en-GB" sz="1200" dirty="0">
                <a:solidFill>
                  <a:schemeClr val="tx1"/>
                </a:solidFill>
                <a:hlinkClick r:id="rId7" action="ppaction://hlinksldjump"/>
              </a:rPr>
              <a:t> y </a:t>
            </a:r>
            <a:r>
              <a:rPr lang="en-GB" sz="1200" dirty="0" err="1">
                <a:solidFill>
                  <a:schemeClr val="tx1"/>
                </a:solidFill>
                <a:hlinkClick r:id="rId7" action="ppaction://hlinksldjump"/>
              </a:rPr>
              <a:t>estimación</a:t>
            </a:r>
            <a:r>
              <a:rPr lang="en-GB" sz="1200" dirty="0">
                <a:solidFill>
                  <a:schemeClr val="tx1"/>
                </a:solidFill>
                <a:hlinkClick r:id="rId7" action="ppaction://hlinksldjump"/>
              </a:rPr>
              <a:t> del </a:t>
            </a:r>
            <a:r>
              <a:rPr lang="en-GB" sz="1200" dirty="0" err="1">
                <a:solidFill>
                  <a:schemeClr val="tx1"/>
                </a:solidFill>
                <a:hlinkClick r:id="rId7" action="ppaction://hlinksldjump"/>
              </a:rPr>
              <a:t>rendimiento</a:t>
            </a:r>
            <a:r>
              <a:rPr lang="en-GB" sz="1200" dirty="0">
                <a:solidFill>
                  <a:schemeClr val="tx1"/>
                </a:solidFill>
                <a:hlinkClick r:id="rId7" action="ppaction://hlinksldjump"/>
              </a:rPr>
              <a:t> 2023.</a:t>
            </a:r>
            <a:endParaRPr lang="en-GB" sz="1200" dirty="0">
              <a:solidFill>
                <a:schemeClr val="tx1"/>
              </a:solidFill>
            </a:endParaRPr>
          </a:p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E002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030292-92B4-4A1A-AA62-91E5BFD1A63C}"/>
              </a:ext>
            </a:extLst>
          </p:cNvPr>
          <p:cNvSpPr/>
          <p:nvPr/>
        </p:nvSpPr>
        <p:spPr>
          <a:xfrm>
            <a:off x="4839255" y="2285576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5B649BF5-05F0-4FB4-BFE0-49A28D67C000}"/>
              </a:ext>
            </a:extLst>
          </p:cNvPr>
          <p:cNvSpPr/>
          <p:nvPr/>
        </p:nvSpPr>
        <p:spPr>
          <a:xfrm>
            <a:off x="5129052" y="2902888"/>
            <a:ext cx="3701202" cy="390171"/>
          </a:xfrm>
          <a:custGeom>
            <a:avLst/>
            <a:gdLst>
              <a:gd name="connsiteX0" fmla="*/ 0 w 3701202"/>
              <a:gd name="connsiteY0" fmla="*/ 0 h 390171"/>
              <a:gd name="connsiteX1" fmla="*/ 3701202 w 3701202"/>
              <a:gd name="connsiteY1" fmla="*/ 0 h 390171"/>
              <a:gd name="connsiteX2" fmla="*/ 3701202 w 3701202"/>
              <a:gd name="connsiteY2" fmla="*/ 390171 h 390171"/>
              <a:gd name="connsiteX3" fmla="*/ 0 w 3701202"/>
              <a:gd name="connsiteY3" fmla="*/ 390171 h 390171"/>
              <a:gd name="connsiteX4" fmla="*/ 0 w 3701202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1202" h="390171">
                <a:moveTo>
                  <a:pt x="0" y="0"/>
                </a:moveTo>
                <a:lnTo>
                  <a:pt x="3701202" y="0"/>
                </a:lnTo>
                <a:lnTo>
                  <a:pt x="3701202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LG 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una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 gran 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experiencia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 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en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 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el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 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seguimiento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 de la 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virosis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 (</a:t>
            </a:r>
            <a:r>
              <a:rPr lang="en-US" sz="1200" dirty="0" err="1">
                <a:solidFill>
                  <a:schemeClr val="tx1"/>
                </a:solidFill>
                <a:hlinkClick r:id="rId8" action="ppaction://hlinksldjump"/>
              </a:rPr>
              <a:t>TuYV</a:t>
            </a:r>
            <a:r>
              <a:rPr lang="en-US" sz="1200" dirty="0">
                <a:solidFill>
                  <a:schemeClr val="tx1"/>
                </a:solidFill>
                <a:hlinkClick r:id="rId8" action="ppaction://hlinksldjump"/>
              </a:rPr>
              <a:t>).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3FC0B19-468E-40D9-B3A0-7B0FC28F2B17}"/>
              </a:ext>
            </a:extLst>
          </p:cNvPr>
          <p:cNvSpPr/>
          <p:nvPr/>
        </p:nvSpPr>
        <p:spPr>
          <a:xfrm>
            <a:off x="4839255" y="2870388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29BCA54E-0E38-4404-8506-643DF8A44C96}"/>
              </a:ext>
            </a:extLst>
          </p:cNvPr>
          <p:cNvSpPr/>
          <p:nvPr/>
        </p:nvSpPr>
        <p:spPr>
          <a:xfrm>
            <a:off x="4916340" y="3484329"/>
            <a:ext cx="3912238" cy="390171"/>
          </a:xfrm>
          <a:custGeom>
            <a:avLst/>
            <a:gdLst>
              <a:gd name="connsiteX0" fmla="*/ 0 w 3912238"/>
              <a:gd name="connsiteY0" fmla="*/ 0 h 390171"/>
              <a:gd name="connsiteX1" fmla="*/ 3912238 w 3912238"/>
              <a:gd name="connsiteY1" fmla="*/ 0 h 390171"/>
              <a:gd name="connsiteX2" fmla="*/ 3912238 w 3912238"/>
              <a:gd name="connsiteY2" fmla="*/ 390171 h 390171"/>
              <a:gd name="connsiteX3" fmla="*/ 0 w 3912238"/>
              <a:gd name="connsiteY3" fmla="*/ 390171 h 390171"/>
              <a:gd name="connsiteX4" fmla="*/ 0 w 3912238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238" h="390171">
                <a:moveTo>
                  <a:pt x="0" y="0"/>
                </a:moveTo>
                <a:lnTo>
                  <a:pt x="3912238" y="0"/>
                </a:lnTo>
                <a:lnTo>
                  <a:pt x="3912238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COLZA LG: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posición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en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el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mercado y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variedades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líderes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A1C97A-AFE3-4111-9624-80E5A9B1D8C1}"/>
              </a:ext>
            </a:extLst>
          </p:cNvPr>
          <p:cNvSpPr/>
          <p:nvPr/>
        </p:nvSpPr>
        <p:spPr>
          <a:xfrm>
            <a:off x="4692496" y="3455571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45C0E1FF-ADA6-4170-BB3C-9E70C54FED5D}"/>
              </a:ext>
            </a:extLst>
          </p:cNvPr>
          <p:cNvSpPr/>
          <p:nvPr/>
        </p:nvSpPr>
        <p:spPr>
          <a:xfrm>
            <a:off x="4595398" y="4069512"/>
            <a:ext cx="4233180" cy="390171"/>
          </a:xfrm>
          <a:custGeom>
            <a:avLst/>
            <a:gdLst>
              <a:gd name="connsiteX0" fmla="*/ 0 w 4233180"/>
              <a:gd name="connsiteY0" fmla="*/ 0 h 390171"/>
              <a:gd name="connsiteX1" fmla="*/ 4233180 w 4233180"/>
              <a:gd name="connsiteY1" fmla="*/ 0 h 390171"/>
              <a:gd name="connsiteX2" fmla="*/ 4233180 w 4233180"/>
              <a:gd name="connsiteY2" fmla="*/ 390171 h 390171"/>
              <a:gd name="connsiteX3" fmla="*/ 0 w 4233180"/>
              <a:gd name="connsiteY3" fmla="*/ 390171 h 390171"/>
              <a:gd name="connsiteX4" fmla="*/ 0 w 4233180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3180" h="390171">
                <a:moveTo>
                  <a:pt x="0" y="0"/>
                </a:moveTo>
                <a:lnTo>
                  <a:pt x="4233180" y="0"/>
                </a:lnTo>
                <a:lnTo>
                  <a:pt x="4233180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COLZA LG: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variedades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estratégicas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y </a:t>
            </a:r>
            <a:r>
              <a:rPr lang="en-GB" sz="1200" dirty="0" err="1">
                <a:solidFill>
                  <a:schemeClr val="tx1"/>
                </a:solidFill>
                <a:hlinkClick r:id="rId9" action="ppaction://hlinksldjump"/>
              </a:rPr>
              <a:t>novedades</a:t>
            </a:r>
            <a:r>
              <a:rPr lang="en-GB" sz="1200" dirty="0">
                <a:solidFill>
                  <a:schemeClr val="tx1"/>
                </a:solidFill>
                <a:hlinkClick r:id="rId9" action="ppaction://hlinksldjump"/>
              </a:rPr>
              <a:t> 2023/2024.</a:t>
            </a:r>
            <a:endParaRPr lang="en-GB" sz="1200" dirty="0">
              <a:solidFill>
                <a:schemeClr val="tx1"/>
              </a:solidFill>
            </a:endParaRPr>
          </a:p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ADF6A46-05D7-4144-ADA8-51B41F1A90ED}"/>
              </a:ext>
            </a:extLst>
          </p:cNvPr>
          <p:cNvSpPr/>
          <p:nvPr/>
        </p:nvSpPr>
        <p:spPr>
          <a:xfrm>
            <a:off x="4371554" y="4040754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9DA-C5C7-4E53-BAB3-4018D7C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71435-4CD8-4F0B-973A-1D0AAF7D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5" y="3447246"/>
            <a:ext cx="7958455" cy="723422"/>
          </a:xfrm>
        </p:spPr>
        <p:txBody>
          <a:bodyPr/>
          <a:lstStyle/>
          <a:p>
            <a:r>
              <a:rPr lang="en-GB" dirty="0"/>
              <a:t>COLZA LG: </a:t>
            </a:r>
            <a:r>
              <a:rPr lang="en-GB" sz="2000" dirty="0" err="1"/>
              <a:t>variedades</a:t>
            </a:r>
            <a:r>
              <a:rPr lang="en-GB" sz="2000" dirty="0"/>
              <a:t> </a:t>
            </a:r>
            <a:r>
              <a:rPr lang="en-GB" sz="2000" dirty="0" err="1"/>
              <a:t>estratégicas</a:t>
            </a:r>
            <a:r>
              <a:rPr lang="en-GB" sz="2000" dirty="0"/>
              <a:t> y </a:t>
            </a:r>
            <a:r>
              <a:rPr lang="en-GB" sz="2000" dirty="0" err="1"/>
              <a:t>nuevas</a:t>
            </a:r>
            <a:r>
              <a:rPr lang="en-GB" sz="2000" dirty="0"/>
              <a:t> </a:t>
            </a:r>
            <a:r>
              <a:rPr lang="en-GB" sz="2000" dirty="0" err="1"/>
              <a:t>incorporaciones</a:t>
            </a:r>
            <a:r>
              <a:rPr lang="en-GB" sz="2000" dirty="0"/>
              <a:t> 2023/2024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745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AMBASSADOR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64E0F55-89B1-B42A-856D-BCAA81930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Variedad</a:t>
            </a:r>
            <a:r>
              <a:rPr lang="en-GB" dirty="0"/>
              <a:t> </a:t>
            </a:r>
            <a:r>
              <a:rPr lang="en-GB" dirty="0" err="1"/>
              <a:t>estratégica</a:t>
            </a:r>
            <a:r>
              <a:rPr lang="en-GB" dirty="0"/>
              <a:t> de LG 2023/2024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40E51E-EB0D-BFC5-9C5F-6DF55AB4E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251" y="90757"/>
            <a:ext cx="946800" cy="993983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B5FDBFFF-9A8B-E640-2E23-A4E786CABBEF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A785CB26-A4B8-77B5-DF89-8476EF5DB7A2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C977912F-8E06-028C-0AE5-7BB8535C95B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105EBCAE-19AD-EECA-771E-4545DA0F9D2D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2CBC63DA-14ED-6616-5826-6DE2BE86EF6F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Marcador de contenido 5">
            <a:extLst>
              <a:ext uri="{FF2B5EF4-FFF2-40B4-BE49-F238E27FC236}">
                <a16:creationId xmlns:a16="http://schemas.microsoft.com/office/drawing/2014/main" id="{6592A119-90EF-81A2-1DEF-D597BBB89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745" y="90757"/>
            <a:ext cx="746791" cy="1440000"/>
          </a:xfrm>
          <a:prstGeom prst="rect">
            <a:avLst/>
          </a:prstGeom>
        </p:spPr>
      </p:pic>
      <p:sp>
        <p:nvSpPr>
          <p:cNvPr id="15" name="Textfeld 4">
            <a:extLst>
              <a:ext uri="{FF2B5EF4-FFF2-40B4-BE49-F238E27FC236}">
                <a16:creationId xmlns:a16="http://schemas.microsoft.com/office/drawing/2014/main" id="{B654AE74-6BE3-7A08-D16E-E3FD3EF418DA}"/>
              </a:ext>
            </a:extLst>
          </p:cNvPr>
          <p:cNvSpPr txBox="1"/>
          <p:nvPr/>
        </p:nvSpPr>
        <p:spPr>
          <a:xfrm>
            <a:off x="7164729" y="4553950"/>
            <a:ext cx="1555844" cy="30707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en-GB" sz="600" dirty="0">
                <a:solidFill>
                  <a:srgbClr val="77777A"/>
                </a:solidFill>
              </a:rPr>
              <a:t>*</a:t>
            </a:r>
            <a:r>
              <a:rPr lang="en-GB" sz="600" dirty="0" err="1">
                <a:solidFill>
                  <a:srgbClr val="77777A"/>
                </a:solidFill>
              </a:rPr>
              <a:t>Kynetec</a:t>
            </a:r>
            <a:r>
              <a:rPr lang="en-GB" sz="600" dirty="0">
                <a:solidFill>
                  <a:srgbClr val="77777A"/>
                </a:solidFill>
              </a:rPr>
              <a:t> WOSR panel 22/23 </a:t>
            </a:r>
          </a:p>
        </p:txBody>
      </p:sp>
      <p:graphicFrame>
        <p:nvGraphicFramePr>
          <p:cNvPr id="2" name="Espace réservé du contenu 4">
            <a:extLst>
              <a:ext uri="{FF2B5EF4-FFF2-40B4-BE49-F238E27FC236}">
                <a16:creationId xmlns:a16="http://schemas.microsoft.com/office/drawing/2014/main" id="{8C0BD8C4-00BB-57A8-293C-C63963D6FE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335" y="1261179"/>
          <a:ext cx="2496000" cy="3292763"/>
        </p:xfrm>
        <a:graphic>
          <a:graphicData uri="http://schemas.openxmlformats.org/drawingml/2006/table">
            <a:tbl>
              <a:tblPr firstRow="1" bandRow="1">
                <a:effectLst>
                  <a:outerShdw blurRad="127000" sx="108000" sy="108000" algn="ctr" rotWithShape="0">
                    <a:schemeClr val="bg1">
                      <a:lumMod val="50000"/>
                      <a:alpha val="94000"/>
                    </a:schemeClr>
                  </a:outerShdw>
                </a:effectLst>
                <a:tableStyleId>{5C22544A-7EE6-4342-B048-85BDC9FD1C3A}</a:tableStyleId>
              </a:tblPr>
              <a:tblGrid>
                <a:gridCol w="2496000">
                  <a:extLst>
                    <a:ext uri="{9D8B030D-6E8A-4147-A177-3AD203B41FA5}">
                      <a16:colId xmlns:a16="http://schemas.microsoft.com/office/drawing/2014/main" val="1309591547"/>
                    </a:ext>
                  </a:extLst>
                </a:gridCol>
              </a:tblGrid>
              <a:tr h="29270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E3002C"/>
                          </a:solidFill>
                        </a:rPr>
                        <a:t>LG AMBASSADOR</a:t>
                      </a: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707566"/>
                  </a:ext>
                </a:extLst>
              </a:tr>
              <a:tr h="2927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>
                          <a:solidFill>
                            <a:schemeClr val="tx1"/>
                          </a:solidFill>
                        </a:rPr>
                        <a:t>Desarrollo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07041"/>
                  </a:ext>
                </a:extLst>
              </a:tr>
              <a:tr h="292704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es-E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Híbrido de gran éxito europeo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82495"/>
                  </a:ext>
                </a:extLst>
              </a:tr>
              <a:tr h="2927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Medio/Medio-</a:t>
                      </a:r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Precoz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Rto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+++</a:t>
                      </a: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777877"/>
                  </a:ext>
                </a:extLst>
              </a:tr>
              <a:tr h="963536">
                <a:tc>
                  <a:txBody>
                    <a:bodyPr/>
                    <a:lstStyle/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dehiscencia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virosis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TuYV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N-FLEX</a:t>
                      </a: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Vigor+</a:t>
                      </a:r>
                    </a:p>
                  </a:txBody>
                  <a:tcPr marL="79248" marR="79248" marT="39466" marB="3946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3029"/>
                  </a:ext>
                </a:extLst>
              </a:tr>
              <a:tr h="329631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fr-FR" sz="1500" b="1" kern="1200" dirty="0" err="1">
                          <a:solidFill>
                            <a:srgbClr val="E3002C"/>
                          </a:solidFill>
                          <a:latin typeface="+mn-lt"/>
                          <a:ea typeface="+mn-ea"/>
                          <a:cs typeface="+mn-cs"/>
                        </a:rPr>
                        <a:t>Rendimiento</a:t>
                      </a:r>
                      <a:r>
                        <a:rPr lang="fr-FR" sz="1500" b="1" kern="1200" dirty="0">
                          <a:solidFill>
                            <a:srgbClr val="E3002C"/>
                          </a:solidFill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fr-FR" sz="1500" b="1" kern="1200" dirty="0" err="1">
                          <a:solidFill>
                            <a:srgbClr val="E3002C"/>
                          </a:solidFill>
                          <a:latin typeface="+mn-lt"/>
                          <a:ea typeface="+mn-ea"/>
                          <a:cs typeface="+mn-cs"/>
                        </a:rPr>
                        <a:t>estabilidad</a:t>
                      </a:r>
                      <a:endParaRPr lang="fr-FR" sz="1500" b="1" kern="1200" dirty="0">
                        <a:solidFill>
                          <a:srgbClr val="E300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248" marR="79248" marT="39466" marB="3946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22400"/>
                  </a:ext>
                </a:extLst>
              </a:tr>
              <a:tr h="828780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es-E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Agricultores que buscan un alto rendimiento en diferentes condiciones
</a:t>
                      </a:r>
                      <a:endParaRPr lang="fr-FR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248" marR="79248" marT="39466" marB="39466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793148"/>
                  </a:ext>
                </a:extLst>
              </a:tr>
            </a:tbl>
          </a:graphicData>
        </a:graphic>
      </p:graphicFrame>
      <p:pic>
        <p:nvPicPr>
          <p:cNvPr id="8" name="Image 20">
            <a:extLst>
              <a:ext uri="{FF2B5EF4-FFF2-40B4-BE49-F238E27FC236}">
                <a16:creationId xmlns:a16="http://schemas.microsoft.com/office/drawing/2014/main" id="{78A0595B-3DD0-FCE0-235A-71E424D39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346" y="2867559"/>
            <a:ext cx="573665" cy="571092"/>
          </a:xfrm>
          <a:prstGeom prst="rect">
            <a:avLst/>
          </a:prstGeom>
        </p:spPr>
      </p:pic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10A7CE57-1EA6-1ECF-A5BC-8B3CB4506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563" y="1604290"/>
            <a:ext cx="5472751" cy="3394472"/>
          </a:xfrm>
        </p:spPr>
        <p:txBody>
          <a:bodyPr/>
          <a:lstStyle/>
          <a:p>
            <a:r>
              <a:rPr lang="es-ES" sz="1400" dirty="0"/>
              <a:t>El híbrido más cultivado de Europa con más de 300k ha</a:t>
            </a:r>
            <a:r>
              <a:rPr lang="en-GB" sz="1400" dirty="0"/>
              <a:t>*</a:t>
            </a:r>
          </a:p>
          <a:p>
            <a:r>
              <a:rPr lang="es-ES" sz="1400" dirty="0"/>
              <a:t>Aumento muy fuerte de 100k ha (2020/2021) hasta 300k ha (2022/2023) en solo 2 años*
</a:t>
            </a:r>
            <a:r>
              <a:rPr lang="en-GB" sz="1400" dirty="0"/>
              <a:t>N°1 LG </a:t>
            </a:r>
            <a:r>
              <a:rPr lang="en-GB" sz="1400" dirty="0" err="1"/>
              <a:t>producto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DE, BG, CZ, SK, HU, LV, BE (</a:t>
            </a:r>
            <a:r>
              <a:rPr lang="en-GB" sz="1400" dirty="0" err="1"/>
              <a:t>volumen</a:t>
            </a:r>
            <a:r>
              <a:rPr lang="en-GB" sz="1400" dirty="0"/>
              <a:t> de ventas 22/23)
</a:t>
            </a:r>
            <a:r>
              <a:rPr lang="es-ES" sz="1400" dirty="0"/>
              <a:t>Conocido por la estabilidad y alto rendimiento en diferentes condiciones en toda Europa</a:t>
            </a:r>
            <a:endParaRPr lang="en-GB" sz="1400" dirty="0"/>
          </a:p>
          <a:p>
            <a:r>
              <a:rPr lang="en-GB" sz="1400" dirty="0"/>
              <a:t>Primer </a:t>
            </a:r>
            <a:r>
              <a:rPr lang="en-GB" sz="1400" dirty="0" err="1"/>
              <a:t>híbrido</a:t>
            </a:r>
            <a:r>
              <a:rPr lang="en-GB" sz="1400" dirty="0"/>
              <a:t> LG con N-FLEX
</a:t>
            </a:r>
            <a:r>
              <a:rPr lang="es-ES" sz="1400" dirty="0"/>
              <a:t>Resultados muy sólidos de registro y </a:t>
            </a:r>
            <a:r>
              <a:rPr lang="es-ES" sz="1400" dirty="0" err="1"/>
              <a:t>post-registro</a:t>
            </a:r>
            <a:r>
              <a:rPr lang="es-ES" sz="1400" dirty="0"/>
              <a:t> en muchos países durante varios años</a:t>
            </a:r>
            <a:endParaRPr lang="en-GB" sz="1400" dirty="0"/>
          </a:p>
          <a:p>
            <a:r>
              <a:rPr lang="es-ES" sz="1400" dirty="0"/>
              <a:t>Se prevé un nuevo aumento del volumen de ventas para el 23/24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1087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AMBASSADOR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64E0F55-89B1-B42A-856D-BCAA81930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Variedad</a:t>
            </a:r>
            <a:r>
              <a:rPr lang="en-GB" dirty="0"/>
              <a:t> </a:t>
            </a:r>
            <a:r>
              <a:rPr lang="en-GB" dirty="0" err="1"/>
              <a:t>estratégica</a:t>
            </a:r>
            <a:r>
              <a:rPr lang="en-GB" dirty="0"/>
              <a:t> de LG 2023/2024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40E51E-EB0D-BFC5-9C5F-6DF55AB4E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251" y="90757"/>
            <a:ext cx="946800" cy="993983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B5FDBFFF-9A8B-E640-2E23-A4E786CABBEF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A785CB26-A4B8-77B5-DF89-8476EF5DB7A2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C977912F-8E06-028C-0AE5-7BB8535C95B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105EBCAE-19AD-EECA-771E-4545DA0F9D2D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2CBC63DA-14ED-6616-5826-6DE2BE86EF6F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3BA6AA8-5C1A-BBD5-8F06-BD94BAC2EC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384" y="1364373"/>
            <a:ext cx="5639104" cy="3343061"/>
          </a:xfrm>
          <a:prstGeom prst="rect">
            <a:avLst/>
          </a:prstGeom>
        </p:spPr>
      </p:pic>
      <p:pic>
        <p:nvPicPr>
          <p:cNvPr id="17" name="Marcador de contenido 5">
            <a:extLst>
              <a:ext uri="{FF2B5EF4-FFF2-40B4-BE49-F238E27FC236}">
                <a16:creationId xmlns:a16="http://schemas.microsoft.com/office/drawing/2014/main" id="{6592A119-90EF-81A2-1DEF-D597BBB8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745" y="90757"/>
            <a:ext cx="746791" cy="14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1FB331-50A1-8534-934D-688A7F309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971" y="4221241"/>
            <a:ext cx="1666950" cy="367035"/>
          </a:xfrm>
          <a:prstGeom prst="rect">
            <a:avLst/>
          </a:prstGeom>
        </p:spPr>
      </p:pic>
      <p:sp>
        <p:nvSpPr>
          <p:cNvPr id="15" name="Textfeld 4">
            <a:extLst>
              <a:ext uri="{FF2B5EF4-FFF2-40B4-BE49-F238E27FC236}">
                <a16:creationId xmlns:a16="http://schemas.microsoft.com/office/drawing/2014/main" id="{B654AE74-6BE3-7A08-D16E-E3FD3EF418DA}"/>
              </a:ext>
            </a:extLst>
          </p:cNvPr>
          <p:cNvSpPr txBox="1"/>
          <p:nvPr/>
        </p:nvSpPr>
        <p:spPr>
          <a:xfrm>
            <a:off x="7164729" y="4553950"/>
            <a:ext cx="1555844" cy="30707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en-GB" sz="600" dirty="0">
                <a:solidFill>
                  <a:srgbClr val="77777A"/>
                </a:solidFill>
              </a:rPr>
              <a:t>*</a:t>
            </a:r>
            <a:r>
              <a:rPr lang="en-GB" sz="600" dirty="0" err="1">
                <a:solidFill>
                  <a:srgbClr val="77777A"/>
                </a:solidFill>
              </a:rPr>
              <a:t>Kynetec</a:t>
            </a:r>
            <a:r>
              <a:rPr lang="en-GB" sz="600" dirty="0">
                <a:solidFill>
                  <a:srgbClr val="77777A"/>
                </a:solidFill>
              </a:rPr>
              <a:t> WOSR panel 22/23 </a:t>
            </a:r>
          </a:p>
        </p:txBody>
      </p:sp>
      <p:graphicFrame>
        <p:nvGraphicFramePr>
          <p:cNvPr id="2" name="Espace réservé du contenu 4">
            <a:extLst>
              <a:ext uri="{FF2B5EF4-FFF2-40B4-BE49-F238E27FC236}">
                <a16:creationId xmlns:a16="http://schemas.microsoft.com/office/drawing/2014/main" id="{8C0BD8C4-00BB-57A8-293C-C63963D6F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5990"/>
              </p:ext>
            </p:extLst>
          </p:nvPr>
        </p:nvGraphicFramePr>
        <p:xfrm>
          <a:off x="312335" y="1261179"/>
          <a:ext cx="2496000" cy="3292763"/>
        </p:xfrm>
        <a:graphic>
          <a:graphicData uri="http://schemas.openxmlformats.org/drawingml/2006/table">
            <a:tbl>
              <a:tblPr firstRow="1" bandRow="1">
                <a:effectLst>
                  <a:outerShdw blurRad="127000" sx="108000" sy="108000" algn="ctr" rotWithShape="0">
                    <a:schemeClr val="bg1">
                      <a:lumMod val="50000"/>
                      <a:alpha val="94000"/>
                    </a:schemeClr>
                  </a:outerShdw>
                </a:effectLst>
                <a:tableStyleId>{5C22544A-7EE6-4342-B048-85BDC9FD1C3A}</a:tableStyleId>
              </a:tblPr>
              <a:tblGrid>
                <a:gridCol w="2496000">
                  <a:extLst>
                    <a:ext uri="{9D8B030D-6E8A-4147-A177-3AD203B41FA5}">
                      <a16:colId xmlns:a16="http://schemas.microsoft.com/office/drawing/2014/main" val="1309591547"/>
                    </a:ext>
                  </a:extLst>
                </a:gridCol>
              </a:tblGrid>
              <a:tr h="29270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E3002C"/>
                          </a:solidFill>
                        </a:rPr>
                        <a:t>LG AMBASSADOR</a:t>
                      </a: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707566"/>
                  </a:ext>
                </a:extLst>
              </a:tr>
              <a:tr h="2927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>
                          <a:solidFill>
                            <a:schemeClr val="tx1"/>
                          </a:solidFill>
                        </a:rPr>
                        <a:t>Desarrollo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07041"/>
                  </a:ext>
                </a:extLst>
              </a:tr>
              <a:tr h="292704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es-E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Híbrido de gran éxito europeo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82495"/>
                  </a:ext>
                </a:extLst>
              </a:tr>
              <a:tr h="2927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Medio/Medio-</a:t>
                      </a:r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Precoz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Rto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+++</a:t>
                      </a:r>
                    </a:p>
                  </a:txBody>
                  <a:tcPr marL="79248" marR="79248" marT="39466" marB="39466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777877"/>
                  </a:ext>
                </a:extLst>
              </a:tr>
              <a:tr h="963536">
                <a:tc>
                  <a:txBody>
                    <a:bodyPr/>
                    <a:lstStyle/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dehiscencia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virosis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TuYV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N-FLEX</a:t>
                      </a: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Vigor+</a:t>
                      </a:r>
                    </a:p>
                  </a:txBody>
                  <a:tcPr marL="79248" marR="79248" marT="39466" marB="3946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3029"/>
                  </a:ext>
                </a:extLst>
              </a:tr>
              <a:tr h="329631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fr-FR" sz="1500" b="1" kern="1200" dirty="0" err="1">
                          <a:solidFill>
                            <a:srgbClr val="E3002C"/>
                          </a:solidFill>
                          <a:latin typeface="+mn-lt"/>
                          <a:ea typeface="+mn-ea"/>
                          <a:cs typeface="+mn-cs"/>
                        </a:rPr>
                        <a:t>Rendimiento</a:t>
                      </a:r>
                      <a:r>
                        <a:rPr lang="fr-FR" sz="1500" b="1" kern="1200" dirty="0">
                          <a:solidFill>
                            <a:srgbClr val="E3002C"/>
                          </a:solidFill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fr-FR" sz="1500" b="1" kern="1200" dirty="0" err="1">
                          <a:solidFill>
                            <a:srgbClr val="E3002C"/>
                          </a:solidFill>
                          <a:latin typeface="+mn-lt"/>
                          <a:ea typeface="+mn-ea"/>
                          <a:cs typeface="+mn-cs"/>
                        </a:rPr>
                        <a:t>estabilidad</a:t>
                      </a:r>
                      <a:endParaRPr lang="fr-FR" sz="1500" b="1" kern="1200" dirty="0">
                        <a:solidFill>
                          <a:srgbClr val="E300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248" marR="79248" marT="39466" marB="3946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22400"/>
                  </a:ext>
                </a:extLst>
              </a:tr>
              <a:tr h="828780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es-E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Agricultores que buscan un alto rendimiento en diferentes condiciones
</a:t>
                      </a:r>
                      <a:endParaRPr lang="fr-FR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248" marR="79248" marT="39466" marB="39466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793148"/>
                  </a:ext>
                </a:extLst>
              </a:tr>
            </a:tbl>
          </a:graphicData>
        </a:graphic>
      </p:graphicFrame>
      <p:pic>
        <p:nvPicPr>
          <p:cNvPr id="8" name="Image 20">
            <a:extLst>
              <a:ext uri="{FF2B5EF4-FFF2-40B4-BE49-F238E27FC236}">
                <a16:creationId xmlns:a16="http://schemas.microsoft.com/office/drawing/2014/main" id="{78A0595B-3DD0-FCE0-235A-71E424D39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346" y="2867559"/>
            <a:ext cx="573665" cy="5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2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6265FCE-42D9-7817-F84F-8E21DA2AA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54" y="89831"/>
            <a:ext cx="944828" cy="99191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AVIRON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C118642-9788-A521-E77A-9810EFFEA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Variedad</a:t>
            </a:r>
            <a:r>
              <a:rPr lang="en-GB" dirty="0"/>
              <a:t> </a:t>
            </a:r>
            <a:r>
              <a:rPr lang="en-GB" dirty="0" err="1"/>
              <a:t>estratégica</a:t>
            </a:r>
            <a:r>
              <a:rPr lang="en-GB" dirty="0"/>
              <a:t> de LG 2023/2024</a:t>
            </a:r>
          </a:p>
          <a:p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A86D2A-54F3-B010-7D5C-CF301483C089}"/>
              </a:ext>
            </a:extLst>
          </p:cNvPr>
          <p:cNvSpPr txBox="1"/>
          <p:nvPr/>
        </p:nvSpPr>
        <p:spPr>
          <a:xfrm>
            <a:off x="7164729" y="4553950"/>
            <a:ext cx="1555844" cy="30707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en-GB" sz="600" dirty="0">
                <a:solidFill>
                  <a:srgbClr val="77777A"/>
                </a:solidFill>
              </a:rPr>
              <a:t>*</a:t>
            </a:r>
            <a:r>
              <a:rPr lang="en-GB" sz="600" dirty="0" err="1">
                <a:solidFill>
                  <a:srgbClr val="77777A"/>
                </a:solidFill>
              </a:rPr>
              <a:t>Kynetec</a:t>
            </a:r>
            <a:r>
              <a:rPr lang="en-GB" sz="600" dirty="0">
                <a:solidFill>
                  <a:srgbClr val="77777A"/>
                </a:solidFill>
              </a:rPr>
              <a:t> WOSR panel 22/23 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E1242CE9-7670-567F-41E6-B479E4644357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BF6871D0-D770-B090-B696-2415535983CA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AE8E800C-2CB8-B81B-6183-510524017900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468EB6C5-AD5E-3817-F149-0700CF2F9A8C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1E2109F3-AC15-60E6-D633-404C7BAA0DB8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0281565A-AE83-0977-ACAE-CB7E8563B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98" y="144738"/>
            <a:ext cx="696100" cy="144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503F8F-F90B-0463-23FA-C54AE7CF43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935" y="1513224"/>
            <a:ext cx="5283547" cy="30407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9484E7-AEE5-2A07-C8BF-4EA6ED3CB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971" y="4221241"/>
            <a:ext cx="1666950" cy="36703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2717554-CD52-FC88-5E63-E41D3658E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42" y="1081743"/>
            <a:ext cx="2555010" cy="36223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661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E254F22-F8B6-C5EE-1151-5AD99455C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816" y="1269526"/>
            <a:ext cx="5547105" cy="3104474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EB0209-EB77-EC54-6287-86A43FDAD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Nueva </a:t>
            </a:r>
            <a:r>
              <a:rPr lang="en-GB" dirty="0" err="1"/>
              <a:t>variedad</a:t>
            </a:r>
            <a:r>
              <a:rPr lang="en-GB" dirty="0"/>
              <a:t> España 2023/2024</a:t>
            </a:r>
          </a:p>
          <a:p>
            <a:endParaRPr lang="en-GB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88067451-9D09-66D5-311B-02B960956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26244"/>
              </p:ext>
            </p:extLst>
          </p:nvPr>
        </p:nvGraphicFramePr>
        <p:xfrm>
          <a:off x="204826" y="1237429"/>
          <a:ext cx="2919374" cy="352608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919374">
                  <a:extLst>
                    <a:ext uri="{9D8B030D-6E8A-4147-A177-3AD203B41FA5}">
                      <a16:colId xmlns:a16="http://schemas.microsoft.com/office/drawing/2014/main" val="412497170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E4032D"/>
                          </a:solidFill>
                        </a:rPr>
                        <a:t>LG ATLAS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015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Lanzamiento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179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Mercado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objetivo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tipo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Arsenal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60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Precoz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/Medio-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Precoz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Rto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++++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25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Dehiscencia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virosis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TuYV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Phoma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tipo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I y II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Vigor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++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Buen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comportamiento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frente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plagas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Rendimiento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,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Precocidad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 y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Vigor</a:t>
                      </a:r>
                      <a:endParaRPr lang="en-GB" sz="1400" b="1" dirty="0">
                        <a:solidFill>
                          <a:srgbClr val="E4032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306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Para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los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agricultores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que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buscan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una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rápida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implantación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y un alto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rendimiento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en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un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ciclo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precoz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99362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ATLAS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B88FDE5-1EBD-9879-8224-86958E705E91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3" name="Freeform: Shape 5">
              <a:extLst>
                <a:ext uri="{FF2B5EF4-FFF2-40B4-BE49-F238E27FC236}">
                  <a16:creationId xmlns:a16="http://schemas.microsoft.com/office/drawing/2014/main" id="{42702A6F-0DE8-6A75-D537-2D1473C6A08A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C3C1F9AB-E8E0-AA2B-CD9B-2F945C07C28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349086F7-7CFB-1109-9058-D0A691D081F7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8">
              <a:extLst>
                <a:ext uri="{FF2B5EF4-FFF2-40B4-BE49-F238E27FC236}">
                  <a16:creationId xmlns:a16="http://schemas.microsoft.com/office/drawing/2014/main" id="{31C32C18-FC6B-6961-EA43-6F71D068C2C1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B9F7F459-8541-0F26-9F43-A641BBA6C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989" y="62276"/>
            <a:ext cx="734387" cy="144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19F010-4DAF-A32E-DCA1-7E1153732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971" y="4221241"/>
            <a:ext cx="1666950" cy="367035"/>
          </a:xfrm>
          <a:prstGeom prst="rect">
            <a:avLst/>
          </a:prstGeom>
        </p:spPr>
      </p:pic>
      <p:pic>
        <p:nvPicPr>
          <p:cNvPr id="5" name="Imagen 4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23A3F836-CC58-6E71-9788-D6A32C6B66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139" y="-96090"/>
            <a:ext cx="2223133" cy="12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0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EB0209-EB77-EC54-6287-86A43FDAD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Pre-</a:t>
            </a:r>
            <a:r>
              <a:rPr lang="en-GB" dirty="0" err="1"/>
              <a:t>lanzamiento</a:t>
            </a:r>
            <a:r>
              <a:rPr lang="en-GB" dirty="0"/>
              <a:t> de </a:t>
            </a:r>
            <a:r>
              <a:rPr lang="en-GB" dirty="0" err="1"/>
              <a:t>nueva</a:t>
            </a:r>
            <a:r>
              <a:rPr lang="en-GB" dirty="0"/>
              <a:t> </a:t>
            </a:r>
            <a:r>
              <a:rPr lang="en-GB" dirty="0" err="1"/>
              <a:t>variedad</a:t>
            </a:r>
            <a:r>
              <a:rPr lang="en-GB" dirty="0"/>
              <a:t> España 2023/2024</a:t>
            </a:r>
          </a:p>
          <a:p>
            <a:endParaRPr lang="en-GB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88067451-9D09-66D5-311B-02B960956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858475"/>
              </p:ext>
            </p:extLst>
          </p:nvPr>
        </p:nvGraphicFramePr>
        <p:xfrm>
          <a:off x="380391" y="1103083"/>
          <a:ext cx="2795061" cy="373944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795061">
                  <a:extLst>
                    <a:ext uri="{9D8B030D-6E8A-4147-A177-3AD203B41FA5}">
                      <a16:colId xmlns:a16="http://schemas.microsoft.com/office/drawing/2014/main" val="412497170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E4032D"/>
                          </a:solidFill>
                        </a:rPr>
                        <a:t>LG ARMADA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015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Pre-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Lanzamiento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179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Próxima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innovación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genética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60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Medio/Medio-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Precoz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Rto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++++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25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Dehiscencia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virosis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TuYV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Vigor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N-FLEX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STEM HEALTH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Rendimiento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,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estabilidad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 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&amp; STEM HEALTH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306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Agricultores que buscan un alto rendimiento bajo una alta presión de la enfermedad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99362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ARMADA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B88FDE5-1EBD-9879-8224-86958E705E91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3" name="Freeform: Shape 5">
              <a:extLst>
                <a:ext uri="{FF2B5EF4-FFF2-40B4-BE49-F238E27FC236}">
                  <a16:creationId xmlns:a16="http://schemas.microsoft.com/office/drawing/2014/main" id="{42702A6F-0DE8-6A75-D537-2D1473C6A08A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C3C1F9AB-E8E0-AA2B-CD9B-2F945C07C28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349086F7-7CFB-1109-9058-D0A691D081F7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8">
              <a:extLst>
                <a:ext uri="{FF2B5EF4-FFF2-40B4-BE49-F238E27FC236}">
                  <a16:creationId xmlns:a16="http://schemas.microsoft.com/office/drawing/2014/main" id="{31C32C18-FC6B-6961-EA43-6F71D068C2C1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Image 20">
            <a:extLst>
              <a:ext uri="{FF2B5EF4-FFF2-40B4-BE49-F238E27FC236}">
                <a16:creationId xmlns:a16="http://schemas.microsoft.com/office/drawing/2014/main" id="{3566A4FC-9CD4-4C40-1790-CA2EF4ACA0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698" y="3002316"/>
            <a:ext cx="485281" cy="483105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5A8C5FD5-D8DD-4008-52E4-996680B87D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85" y="3073030"/>
            <a:ext cx="391979" cy="341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BAB010-8B9F-C228-DCB6-7C2FB991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517" y="1087293"/>
            <a:ext cx="4121509" cy="3596084"/>
          </a:xfrm>
          <a:prstGeom prst="rect">
            <a:avLst/>
          </a:prstGeom>
        </p:spPr>
      </p:pic>
      <p:pic>
        <p:nvPicPr>
          <p:cNvPr id="13" name="Imagen 12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A79A6F1D-C3AB-8F3D-15A2-BDC6803848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867" y="-105508"/>
            <a:ext cx="2223133" cy="12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57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EB0209-EB77-EC54-6287-86A43FDAD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Rendimiento</a:t>
            </a:r>
            <a:r>
              <a:rPr lang="en-US" dirty="0"/>
              <a:t> superior y </a:t>
            </a:r>
            <a:r>
              <a:rPr lang="en-US" dirty="0" err="1"/>
              <a:t>seguro</a:t>
            </a:r>
            <a:r>
              <a:rPr lang="en-US" dirty="0"/>
              <a:t>, </a:t>
            </a:r>
            <a:r>
              <a:rPr lang="en-US" dirty="0" err="1"/>
              <a:t>estable</a:t>
            </a:r>
            <a:r>
              <a:rPr lang="en-US" dirty="0"/>
              <a:t>, flexible</a:t>
            </a:r>
          </a:p>
          <a:p>
            <a:endParaRPr lang="en-GB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88067451-9D09-66D5-311B-02B960956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50725"/>
              </p:ext>
            </p:extLst>
          </p:nvPr>
        </p:nvGraphicFramePr>
        <p:xfrm>
          <a:off x="380391" y="1103083"/>
          <a:ext cx="2706623" cy="3564697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706623">
                  <a:extLst>
                    <a:ext uri="{9D8B030D-6E8A-4147-A177-3AD203B41FA5}">
                      <a16:colId xmlns:a16="http://schemas.microsoft.com/office/drawing/2014/main" val="4124971706"/>
                    </a:ext>
                  </a:extLst>
                </a:gridCol>
              </a:tblGrid>
              <a:tr h="45275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E4032D"/>
                          </a:solidFill>
                        </a:rPr>
                        <a:t>LG CONSTRUCTOR CL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01518"/>
                  </a:ext>
                </a:extLst>
              </a:tr>
              <a:tr h="29105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Desarrollo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17904"/>
                  </a:ext>
                </a:extLst>
              </a:tr>
              <a:tr h="29105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Híbrido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innovador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6035"/>
                  </a:ext>
                </a:extLst>
              </a:tr>
              <a:tr h="291054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Medio/Medio-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Precoz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Rto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259637"/>
                  </a:ext>
                </a:extLst>
              </a:tr>
              <a:tr h="1451171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Dehiscencia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virosis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TuYV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Vigor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frío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Fortaleza del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tallo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Rendimiento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,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estabilidad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 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&amp; Fortaleza del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tallo</a:t>
                      </a:r>
                      <a:endParaRPr lang="en-GB" sz="1400" b="1" dirty="0">
                        <a:solidFill>
                          <a:srgbClr val="E4032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3064"/>
                  </a:ext>
                </a:extLst>
              </a:tr>
              <a:tr h="582107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es-E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Agricultores que buscan un alto rendimiento en condiciones difíciles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99362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CONSTRUCTOR CL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B88FDE5-1EBD-9879-8224-86958E705E91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3" name="Freeform: Shape 5">
              <a:extLst>
                <a:ext uri="{FF2B5EF4-FFF2-40B4-BE49-F238E27FC236}">
                  <a16:creationId xmlns:a16="http://schemas.microsoft.com/office/drawing/2014/main" id="{42702A6F-0DE8-6A75-D537-2D1473C6A08A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C3C1F9AB-E8E0-AA2B-CD9B-2F945C07C28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349086F7-7CFB-1109-9058-D0A691D081F7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8">
              <a:extLst>
                <a:ext uri="{FF2B5EF4-FFF2-40B4-BE49-F238E27FC236}">
                  <a16:creationId xmlns:a16="http://schemas.microsoft.com/office/drawing/2014/main" id="{31C32C18-FC6B-6961-EA43-6F71D068C2C1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Image 17">
            <a:extLst>
              <a:ext uri="{FF2B5EF4-FFF2-40B4-BE49-F238E27FC236}">
                <a16:creationId xmlns:a16="http://schemas.microsoft.com/office/drawing/2014/main" id="{DA946871-A95F-8077-FD6F-DB168F5331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638" y="3048198"/>
            <a:ext cx="762980" cy="538164"/>
          </a:xfrm>
          <a:prstGeom prst="rect">
            <a:avLst/>
          </a:prstGeom>
        </p:spPr>
      </p:pic>
      <p:pic>
        <p:nvPicPr>
          <p:cNvPr id="14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1172F3-BEC5-765D-CB41-0E03030027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79" y="144738"/>
            <a:ext cx="1665847" cy="48170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AAA94B1-BB00-701C-960A-7C96CBD91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808" y="1225011"/>
            <a:ext cx="3994752" cy="34427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F10CBC-35CE-D9A2-739D-F648CC062E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3896" y="639662"/>
            <a:ext cx="1401930" cy="11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38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EB0209-EB77-EC54-6287-86A43FDAD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todo</a:t>
            </a:r>
            <a:endParaRPr lang="en-US" dirty="0"/>
          </a:p>
          <a:p>
            <a:endParaRPr lang="en-GB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88067451-9D09-66D5-311B-02B960956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60473"/>
              </p:ext>
            </p:extLst>
          </p:nvPr>
        </p:nvGraphicFramePr>
        <p:xfrm>
          <a:off x="380391" y="1103083"/>
          <a:ext cx="2706623" cy="3458401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706623">
                  <a:extLst>
                    <a:ext uri="{9D8B030D-6E8A-4147-A177-3AD203B41FA5}">
                      <a16:colId xmlns:a16="http://schemas.microsoft.com/office/drawing/2014/main" val="4124971706"/>
                    </a:ext>
                  </a:extLst>
                </a:gridCol>
              </a:tblGrid>
              <a:tr h="45275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E4032D"/>
                          </a:solidFill>
                        </a:rPr>
                        <a:t>LG CRYPTO CL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01518"/>
                  </a:ext>
                </a:extLst>
              </a:tr>
              <a:tr h="29105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Lanzamiento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17904"/>
                  </a:ext>
                </a:extLst>
              </a:tr>
              <a:tr h="29105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Híbrido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innovador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6035"/>
                  </a:ext>
                </a:extLst>
              </a:tr>
              <a:tr h="291054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Precoz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/Medio-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Precoz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Rto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259637"/>
                  </a:ext>
                </a:extLst>
              </a:tr>
              <a:tr h="1451171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Dehiscencia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Resistencia a la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virosis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TuYV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N-FLEX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Vigor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Rendimiento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,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estabilidad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 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&amp;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Precocidad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E4032D"/>
                          </a:solidFill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E4032D"/>
                          </a:solidFill>
                        </a:rPr>
                        <a:t> Clearfield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3064"/>
                  </a:ext>
                </a:extLst>
              </a:tr>
              <a:tr h="582107">
                <a:tc>
                  <a:txBody>
                    <a:bodyPr/>
                    <a:lstStyle/>
                    <a:p>
                      <a:pPr algn="ctr" defTabSz="457189" rtl="0" eaLnBrk="1" latinLnBrk="0" hangingPunct="1"/>
                      <a:r>
                        <a:rPr lang="es-E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Agricultores que buscan un alto rendimiento en condiciones difíciles y con precocidad y Clearfield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99362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1573134-7BBE-7F99-ABB6-621FDC5A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 CRYPTO CL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B88FDE5-1EBD-9879-8224-86958E705E91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3" name="Freeform: Shape 5">
              <a:extLst>
                <a:ext uri="{FF2B5EF4-FFF2-40B4-BE49-F238E27FC236}">
                  <a16:creationId xmlns:a16="http://schemas.microsoft.com/office/drawing/2014/main" id="{42702A6F-0DE8-6A75-D537-2D1473C6A08A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C3C1F9AB-E8E0-AA2B-CD9B-2F945C07C28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349086F7-7CFB-1109-9058-D0A691D081F7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8">
              <a:extLst>
                <a:ext uri="{FF2B5EF4-FFF2-40B4-BE49-F238E27FC236}">
                  <a16:creationId xmlns:a16="http://schemas.microsoft.com/office/drawing/2014/main" id="{31C32C18-FC6B-6961-EA43-6F71D068C2C1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1172F3-BEC5-765D-CB41-0E03030027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79" y="144738"/>
            <a:ext cx="1665847" cy="481707"/>
          </a:xfrm>
          <a:prstGeom prst="rect">
            <a:avLst/>
          </a:prstGeom>
        </p:spPr>
      </p:pic>
      <p:pic>
        <p:nvPicPr>
          <p:cNvPr id="5" name="Image 20">
            <a:extLst>
              <a:ext uri="{FF2B5EF4-FFF2-40B4-BE49-F238E27FC236}">
                <a16:creationId xmlns:a16="http://schemas.microsoft.com/office/drawing/2014/main" id="{E9CE64A5-0B8E-19A4-C765-33F3B7C67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658" y="2883020"/>
            <a:ext cx="608087" cy="605360"/>
          </a:xfrm>
          <a:prstGeom prst="rect">
            <a:avLst/>
          </a:prstGeom>
        </p:spPr>
      </p:pic>
      <p:pic>
        <p:nvPicPr>
          <p:cNvPr id="8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FB239F-5E2E-CE70-4F59-3D3A4FDF17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539" y="3067668"/>
            <a:ext cx="751595" cy="217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A62797-ADCD-1CCC-2E8E-0A97D845D7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9421" y="1087293"/>
            <a:ext cx="3984583" cy="350098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211DB0B-96FD-CCD3-AB9E-996AC427E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004" y="598281"/>
            <a:ext cx="1328990" cy="1136518"/>
          </a:xfrm>
          <a:prstGeom prst="rect">
            <a:avLst/>
          </a:prstGeom>
        </p:spPr>
      </p:pic>
      <p:pic>
        <p:nvPicPr>
          <p:cNvPr id="15" name="Imagen 14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C28DD54B-CD15-8DA0-8300-BAA221A04E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155" y="-105508"/>
            <a:ext cx="2223133" cy="12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8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82AEC64-4138-4C3F-A4EF-AD83CCCE12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5" progId="TCLayout.ActiveDocument.1">
                  <p:embed/>
                </p:oleObj>
              </mc:Choice>
              <mc:Fallback>
                <p:oleObj name="think-cell Slide" r:id="rId3" imgW="359" imgH="35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82AEC64-4138-4C3F-A4EF-AD83CCCE1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lock Arc 16"/>
          <p:cNvSpPr/>
          <p:nvPr/>
        </p:nvSpPr>
        <p:spPr>
          <a:xfrm>
            <a:off x="106112" y="305971"/>
            <a:ext cx="4991711" cy="4991711"/>
          </a:xfrm>
          <a:prstGeom prst="blockArc">
            <a:avLst>
              <a:gd name="adj1" fmla="val 18900000"/>
              <a:gd name="adj2" fmla="val 2700000"/>
              <a:gd name="adj3" fmla="val 433"/>
            </a:avLst>
          </a:prstGeom>
          <a:ln cap="rnd"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9767" y="241629"/>
            <a:ext cx="6603387" cy="619737"/>
          </a:xfrm>
        </p:spPr>
        <p:txBody>
          <a:bodyPr/>
          <a:lstStyle/>
          <a:p>
            <a:r>
              <a:rPr lang="en-US" dirty="0" err="1"/>
              <a:t>Próximamente</a:t>
            </a:r>
            <a:r>
              <a:rPr lang="en-US" dirty="0"/>
              <a:t>…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A0A5223E-80E9-411A-B656-8AE175A03E01}"/>
              </a:ext>
            </a:extLst>
          </p:cNvPr>
          <p:cNvSpPr/>
          <p:nvPr/>
        </p:nvSpPr>
        <p:spPr>
          <a:xfrm>
            <a:off x="4722144" y="1298188"/>
            <a:ext cx="4233180" cy="390171"/>
          </a:xfrm>
          <a:custGeom>
            <a:avLst/>
            <a:gdLst>
              <a:gd name="connsiteX0" fmla="*/ 0 w 4233180"/>
              <a:gd name="connsiteY0" fmla="*/ 0 h 390171"/>
              <a:gd name="connsiteX1" fmla="*/ 4233180 w 4233180"/>
              <a:gd name="connsiteY1" fmla="*/ 0 h 390171"/>
              <a:gd name="connsiteX2" fmla="*/ 4233180 w 4233180"/>
              <a:gd name="connsiteY2" fmla="*/ 390171 h 390171"/>
              <a:gd name="connsiteX3" fmla="*/ 0 w 4233180"/>
              <a:gd name="connsiteY3" fmla="*/ 390171 h 390171"/>
              <a:gd name="connsiteX4" fmla="*/ 0 w 4233180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3180" h="390171">
                <a:moveTo>
                  <a:pt x="0" y="0"/>
                </a:moveTo>
                <a:lnTo>
                  <a:pt x="4233180" y="0"/>
                </a:lnTo>
                <a:lnTo>
                  <a:pt x="4233180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r>
              <a:rPr lang="es-ES" sz="1200" dirty="0">
                <a:solidFill>
                  <a:schemeClr val="tx1"/>
                </a:solidFill>
              </a:rPr>
              <a:t>Lanzamientos Colza Valladolid y Toledo.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740932-A44C-4935-A2A5-FDD88A0E9EAB}"/>
              </a:ext>
            </a:extLst>
          </p:cNvPr>
          <p:cNvSpPr/>
          <p:nvPr/>
        </p:nvSpPr>
        <p:spPr>
          <a:xfrm>
            <a:off x="4498300" y="1269430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326544B8-48AD-4CDC-8442-F24758C0805B}"/>
              </a:ext>
            </a:extLst>
          </p:cNvPr>
          <p:cNvSpPr/>
          <p:nvPr/>
        </p:nvSpPr>
        <p:spPr>
          <a:xfrm>
            <a:off x="5043086" y="2114459"/>
            <a:ext cx="3912238" cy="390171"/>
          </a:xfrm>
          <a:custGeom>
            <a:avLst/>
            <a:gdLst>
              <a:gd name="connsiteX0" fmla="*/ 0 w 3912238"/>
              <a:gd name="connsiteY0" fmla="*/ 0 h 390171"/>
              <a:gd name="connsiteX1" fmla="*/ 3912238 w 3912238"/>
              <a:gd name="connsiteY1" fmla="*/ 0 h 390171"/>
              <a:gd name="connsiteX2" fmla="*/ 3912238 w 3912238"/>
              <a:gd name="connsiteY2" fmla="*/ 390171 h 390171"/>
              <a:gd name="connsiteX3" fmla="*/ 0 w 3912238"/>
              <a:gd name="connsiteY3" fmla="*/ 390171 h 390171"/>
              <a:gd name="connsiteX4" fmla="*/ 0 w 3912238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238" h="390171">
                <a:moveTo>
                  <a:pt x="0" y="0"/>
                </a:moveTo>
                <a:lnTo>
                  <a:pt x="3912238" y="0"/>
                </a:lnTo>
                <a:lnTo>
                  <a:pt x="3912238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Catálogos en web.</a:t>
            </a:r>
          </a:p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E002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D1DB7CC-5E8A-45D0-84CF-700CCC701107}"/>
              </a:ext>
            </a:extLst>
          </p:cNvPr>
          <p:cNvSpPr/>
          <p:nvPr/>
        </p:nvSpPr>
        <p:spPr>
          <a:xfrm>
            <a:off x="4819242" y="2085701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0098DC74-94B0-41B5-8496-ECA1C0CDFCA8}"/>
              </a:ext>
            </a:extLst>
          </p:cNvPr>
          <p:cNvSpPr/>
          <p:nvPr/>
        </p:nvSpPr>
        <p:spPr>
          <a:xfrm>
            <a:off x="5063099" y="2966660"/>
            <a:ext cx="3765479" cy="390171"/>
          </a:xfrm>
          <a:custGeom>
            <a:avLst/>
            <a:gdLst>
              <a:gd name="connsiteX0" fmla="*/ 0 w 3765479"/>
              <a:gd name="connsiteY0" fmla="*/ 0 h 390171"/>
              <a:gd name="connsiteX1" fmla="*/ 3765479 w 3765479"/>
              <a:gd name="connsiteY1" fmla="*/ 0 h 390171"/>
              <a:gd name="connsiteX2" fmla="*/ 3765479 w 3765479"/>
              <a:gd name="connsiteY2" fmla="*/ 390171 h 390171"/>
              <a:gd name="connsiteX3" fmla="*/ 0 w 3765479"/>
              <a:gd name="connsiteY3" fmla="*/ 390171 h 390171"/>
              <a:gd name="connsiteX4" fmla="*/ 0 w 3765479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479" h="390171">
                <a:moveTo>
                  <a:pt x="0" y="0"/>
                </a:moveTo>
                <a:lnTo>
                  <a:pt x="3765479" y="0"/>
                </a:lnTo>
                <a:lnTo>
                  <a:pt x="3765479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200" dirty="0" err="1">
                <a:solidFill>
                  <a:schemeClr val="tx1"/>
                </a:solidFill>
              </a:rPr>
              <a:t>Resultados</a:t>
            </a:r>
            <a:r>
              <a:rPr lang="en-GB" sz="1200" dirty="0">
                <a:solidFill>
                  <a:schemeClr val="tx1"/>
                </a:solidFill>
              </a:rPr>
              <a:t> de </a:t>
            </a:r>
            <a:r>
              <a:rPr lang="en-GB" sz="1200" dirty="0" err="1">
                <a:solidFill>
                  <a:schemeClr val="tx1"/>
                </a:solidFill>
              </a:rPr>
              <a:t>ensayos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030292-92B4-4A1A-AA62-91E5BFD1A63C}"/>
              </a:ext>
            </a:extLst>
          </p:cNvPr>
          <p:cNvSpPr/>
          <p:nvPr/>
        </p:nvSpPr>
        <p:spPr>
          <a:xfrm>
            <a:off x="4839255" y="2937902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5B649BF5-05F0-4FB4-BFE0-49A28D67C000}"/>
              </a:ext>
            </a:extLst>
          </p:cNvPr>
          <p:cNvSpPr/>
          <p:nvPr/>
        </p:nvSpPr>
        <p:spPr>
          <a:xfrm>
            <a:off x="4861387" y="3804446"/>
            <a:ext cx="3701202" cy="390171"/>
          </a:xfrm>
          <a:custGeom>
            <a:avLst/>
            <a:gdLst>
              <a:gd name="connsiteX0" fmla="*/ 0 w 3701202"/>
              <a:gd name="connsiteY0" fmla="*/ 0 h 390171"/>
              <a:gd name="connsiteX1" fmla="*/ 3701202 w 3701202"/>
              <a:gd name="connsiteY1" fmla="*/ 0 h 390171"/>
              <a:gd name="connsiteX2" fmla="*/ 3701202 w 3701202"/>
              <a:gd name="connsiteY2" fmla="*/ 390171 h 390171"/>
              <a:gd name="connsiteX3" fmla="*/ 0 w 3701202"/>
              <a:gd name="connsiteY3" fmla="*/ 390171 h 390171"/>
              <a:gd name="connsiteX4" fmla="*/ 0 w 3701202"/>
              <a:gd name="connsiteY4" fmla="*/ 0 h 3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1202" h="390171">
                <a:moveTo>
                  <a:pt x="0" y="0"/>
                </a:moveTo>
                <a:lnTo>
                  <a:pt x="3701202" y="0"/>
                </a:lnTo>
                <a:lnTo>
                  <a:pt x="3701202" y="390171"/>
                </a:lnTo>
                <a:lnTo>
                  <a:pt x="0" y="3901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699" tIns="45720" rIns="45720" bIns="45720" numCol="1" spcCol="1270" anchor="ctr" anchorCtr="0">
            <a:noAutofit/>
          </a:bodyPr>
          <a:lstStyle/>
          <a:p>
            <a:r>
              <a:rPr lang="es-ES" sz="1200" dirty="0">
                <a:solidFill>
                  <a:schemeClr val="tx1"/>
                </a:solidFill>
              </a:rPr>
              <a:t>Análisis del mercado con datos PAC.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3FC0B19-468E-40D9-B3A0-7B0FC28F2B17}"/>
              </a:ext>
            </a:extLst>
          </p:cNvPr>
          <p:cNvSpPr/>
          <p:nvPr/>
        </p:nvSpPr>
        <p:spPr>
          <a:xfrm>
            <a:off x="4615411" y="3775688"/>
            <a:ext cx="447688" cy="447688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61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444550B-5AED-3232-7430-9E70844C4B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444550B-5AED-3232-7430-9E70844C4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82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9DA-C5C7-4E53-BAB3-4018D7C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71435-4CD8-4F0B-973A-1D0AAF7D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5" y="3447246"/>
            <a:ext cx="7958455" cy="723422"/>
          </a:xfrm>
        </p:spPr>
        <p:txBody>
          <a:bodyPr/>
          <a:lstStyle/>
          <a:p>
            <a:r>
              <a:rPr lang="en-GB" dirty="0" err="1"/>
              <a:t>Lanzamiento</a:t>
            </a:r>
            <a:r>
              <a:rPr lang="en-GB" dirty="0"/>
              <a:t> y días de campo colza 2023/2024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53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D3179-3106-4986-07DB-82233B9B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7" y="144738"/>
            <a:ext cx="7507033" cy="375010"/>
          </a:xfrm>
        </p:spPr>
        <p:txBody>
          <a:bodyPr/>
          <a:lstStyle/>
          <a:p>
            <a:r>
              <a:rPr lang="en-GB" dirty="0"/>
              <a:t>Lanzamiento de Colza 2023/2024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5ADC26-48C1-1C80-694E-05309BF4B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09-10 de Mayo de 2023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4D1F63D-0D02-2337-B408-E2654AE78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4"/>
            <a:ext cx="5406470" cy="3394472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 err="1">
                <a:solidFill>
                  <a:srgbClr val="E4032D"/>
                </a:solidFill>
              </a:rPr>
              <a:t>Objetivos</a:t>
            </a:r>
            <a:r>
              <a:rPr lang="en-GB" sz="1400" b="1" dirty="0">
                <a:solidFill>
                  <a:srgbClr val="E4032D"/>
                </a:solidFill>
              </a:rPr>
              <a:t> claves del </a:t>
            </a:r>
            <a:r>
              <a:rPr lang="en-GB" sz="1400" b="1" dirty="0" err="1">
                <a:solidFill>
                  <a:srgbClr val="E4032D"/>
                </a:solidFill>
              </a:rPr>
              <a:t>lanzamiento</a:t>
            </a:r>
            <a:endParaRPr lang="en-GB" sz="1400" b="1" dirty="0">
              <a:solidFill>
                <a:srgbClr val="E4032D"/>
              </a:solidFill>
            </a:endParaRPr>
          </a:p>
          <a:p>
            <a:r>
              <a:rPr lang="es-ES" sz="1200" dirty="0">
                <a:solidFill>
                  <a:srgbClr val="000000"/>
                </a:solidFill>
              </a:rPr>
              <a:t>Aumentar nuestro conocimiento y reflexión en la práctica sobre temas y problemas del cultivo de colza
Consolidar nuestros mensajes clave y fortalecer nuestra comunicación con las partes interesadas externas de una manera clara, consistente y segura
Ganar confianza en los méritos de nuestros productos sobre la competencia y cómo responden mejor a las necesidades de nuestros clientes 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400" b="1" dirty="0" err="1">
                <a:solidFill>
                  <a:srgbClr val="E4032D"/>
                </a:solidFill>
              </a:rPr>
              <a:t>Partes</a:t>
            </a:r>
            <a:r>
              <a:rPr lang="en-GB" sz="1400" b="1" dirty="0">
                <a:solidFill>
                  <a:srgbClr val="E4032D"/>
                </a:solidFill>
              </a:rPr>
              <a:t> del </a:t>
            </a:r>
            <a:r>
              <a:rPr lang="en-GB" sz="1400" b="1" dirty="0" err="1">
                <a:solidFill>
                  <a:srgbClr val="E4032D"/>
                </a:solidFill>
              </a:rPr>
              <a:t>lanzamiento</a:t>
            </a:r>
            <a:endParaRPr lang="en-GB" sz="1400" b="1" dirty="0">
              <a:solidFill>
                <a:srgbClr val="E4032D"/>
              </a:solidFill>
            </a:endParaRPr>
          </a:p>
          <a:p>
            <a:r>
              <a:rPr lang="en-GB" sz="1200" dirty="0" err="1"/>
              <a:t>Reunión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sala</a:t>
            </a:r>
            <a:r>
              <a:rPr lang="en-GB" sz="1200" dirty="0"/>
              <a:t> (Hotel 3 Reyes, Pamplona, 09-mayo-23)</a:t>
            </a:r>
          </a:p>
          <a:p>
            <a:pPr lvl="1"/>
            <a:r>
              <a:rPr lang="en-GB" sz="800" dirty="0"/>
              <a:t>Mercado: </a:t>
            </a:r>
            <a:r>
              <a:rPr lang="en-GB" sz="800" dirty="0" err="1"/>
              <a:t>Análisis</a:t>
            </a:r>
            <a:r>
              <a:rPr lang="en-GB" sz="800" dirty="0"/>
              <a:t> </a:t>
            </a:r>
            <a:r>
              <a:rPr lang="en-GB" sz="800" dirty="0" err="1"/>
              <a:t>contexto</a:t>
            </a:r>
            <a:r>
              <a:rPr lang="en-GB" sz="800" dirty="0"/>
              <a:t> </a:t>
            </a:r>
            <a:r>
              <a:rPr lang="en-GB" sz="800" dirty="0" err="1"/>
              <a:t>climático</a:t>
            </a:r>
            <a:r>
              <a:rPr lang="en-GB" sz="800" dirty="0"/>
              <a:t> </a:t>
            </a:r>
          </a:p>
          <a:p>
            <a:pPr lvl="1"/>
            <a:r>
              <a:rPr lang="en-GB" sz="800" dirty="0"/>
              <a:t>Mercado: </a:t>
            </a:r>
            <a:r>
              <a:rPr lang="en-GB" sz="800" dirty="0" err="1"/>
              <a:t>Precios</a:t>
            </a:r>
            <a:r>
              <a:rPr lang="en-GB" sz="800" dirty="0"/>
              <a:t> inputs &amp; </a:t>
            </a:r>
            <a:r>
              <a:rPr lang="en-GB" sz="800" dirty="0" err="1"/>
              <a:t>grano</a:t>
            </a:r>
            <a:endParaRPr lang="en-GB" sz="800" dirty="0"/>
          </a:p>
          <a:p>
            <a:pPr lvl="1"/>
            <a:r>
              <a:rPr lang="en-GB" sz="800" dirty="0"/>
              <a:t>Mercado </a:t>
            </a:r>
            <a:r>
              <a:rPr lang="en-GB" sz="800" dirty="0" err="1"/>
              <a:t>semilla</a:t>
            </a:r>
            <a:r>
              <a:rPr lang="en-GB" sz="800" dirty="0"/>
              <a:t>: Europa y España</a:t>
            </a:r>
          </a:p>
          <a:p>
            <a:pPr lvl="1"/>
            <a:r>
              <a:rPr lang="en-GB" sz="800" dirty="0"/>
              <a:t>Portfolio y </a:t>
            </a:r>
            <a:r>
              <a:rPr lang="en-GB" sz="800" dirty="0" err="1"/>
              <a:t>disponibles</a:t>
            </a:r>
            <a:r>
              <a:rPr lang="en-GB" sz="800" dirty="0"/>
              <a:t>: </a:t>
            </a:r>
            <a:r>
              <a:rPr lang="en-GB" sz="800" dirty="0" err="1"/>
              <a:t>novedades</a:t>
            </a:r>
            <a:r>
              <a:rPr lang="en-GB" sz="800" dirty="0"/>
              <a:t>: LG ATLAS, LG AMBASSADOR, LG CONTRUCTOR CL, LG ARMADA</a:t>
            </a:r>
          </a:p>
          <a:p>
            <a:pPr lvl="1"/>
            <a:r>
              <a:rPr lang="en-GB" sz="800" dirty="0" err="1"/>
              <a:t>Tratamiento</a:t>
            </a:r>
            <a:r>
              <a:rPr lang="en-GB" sz="800" dirty="0"/>
              <a:t> de </a:t>
            </a:r>
            <a:r>
              <a:rPr lang="en-GB" sz="800" dirty="0" err="1"/>
              <a:t>semillas</a:t>
            </a:r>
            <a:endParaRPr lang="en-GB" sz="800" dirty="0"/>
          </a:p>
          <a:p>
            <a:r>
              <a:rPr lang="en-GB" sz="1200" dirty="0" err="1"/>
              <a:t>Visita</a:t>
            </a:r>
            <a:r>
              <a:rPr lang="en-GB" sz="1200" dirty="0"/>
              <a:t> de campo (SOS del Rey </a:t>
            </a:r>
            <a:r>
              <a:rPr lang="en-GB" sz="1200" dirty="0" err="1"/>
              <a:t>Católico</a:t>
            </a:r>
            <a:r>
              <a:rPr lang="en-GB" sz="1200" dirty="0"/>
              <a:t>, 10-mayo-23)</a:t>
            </a:r>
          </a:p>
          <a:p>
            <a:pPr lvl="1"/>
            <a:r>
              <a:rPr lang="en-GB" sz="800" dirty="0" err="1"/>
              <a:t>Ensayo</a:t>
            </a:r>
            <a:r>
              <a:rPr lang="en-GB" sz="800" dirty="0"/>
              <a:t> </a:t>
            </a:r>
            <a:r>
              <a:rPr lang="en-GB" sz="800" dirty="0" err="1"/>
              <a:t>en</a:t>
            </a:r>
            <a:r>
              <a:rPr lang="en-GB" sz="800" dirty="0"/>
              <a:t> </a:t>
            </a:r>
            <a:r>
              <a:rPr lang="en-GB" sz="800" dirty="0" err="1"/>
              <a:t>bandas</a:t>
            </a:r>
            <a:endParaRPr lang="en-GB" sz="800" dirty="0"/>
          </a:p>
          <a:p>
            <a:pPr marL="457188" lvl="1" indent="0">
              <a:buNone/>
            </a:pPr>
            <a:endParaRPr lang="en-GB" sz="800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D4F7DB9C-7679-15E9-1089-DEBE9C881D3D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20669547-3C9C-57CE-5B20-1ECB4B44939C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099A6E63-57E8-AC58-5929-FE5FEB16D86A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: Shape 7">
              <a:extLst>
                <a:ext uri="{FF2B5EF4-FFF2-40B4-BE49-F238E27FC236}">
                  <a16:creationId xmlns:a16="http://schemas.microsoft.com/office/drawing/2014/main" id="{12BA9759-F6C0-BD49-8E49-7E442A0D67F6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8">
              <a:extLst>
                <a:ext uri="{FF2B5EF4-FFF2-40B4-BE49-F238E27FC236}">
                  <a16:creationId xmlns:a16="http://schemas.microsoft.com/office/drawing/2014/main" id="{1A10A88B-7F07-6EBE-1881-7C13BB1D86B4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Imagen 9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DB462841-3406-BDBC-A15F-FFBA06A9DD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030" y="1200154"/>
            <a:ext cx="2233247" cy="1674935"/>
          </a:xfrm>
          <a:prstGeom prst="rect">
            <a:avLst/>
          </a:prstGeom>
        </p:spPr>
      </p:pic>
      <p:pic>
        <p:nvPicPr>
          <p:cNvPr id="14" name="Imagen 13" descr="Grupo de personas en medio de campo&#10;&#10;Descripción generada automáticamente">
            <a:extLst>
              <a:ext uri="{FF2B5EF4-FFF2-40B4-BE49-F238E27FC236}">
                <a16:creationId xmlns:a16="http://schemas.microsoft.com/office/drawing/2014/main" id="{7121F9F7-E6E5-6AA9-CE51-F89F172A40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030" y="2875088"/>
            <a:ext cx="2233247" cy="16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8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92681-FB88-45E3-3C72-346164C2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67" y="144738"/>
            <a:ext cx="7520681" cy="375010"/>
          </a:xfrm>
        </p:spPr>
        <p:txBody>
          <a:bodyPr/>
          <a:lstStyle/>
          <a:p>
            <a:r>
              <a:rPr lang="en-GB" dirty="0"/>
              <a:t>Días de campo 2023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900A45-C741-FD34-A8C2-555C15BCCD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Mayo/Junio 2023</a:t>
            </a: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51A68D77-E509-9CA7-502C-3AD1A29886E8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3E3B24B-4A1C-0A5F-3F5E-9D0FE1F6B565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15BDDC7-4C87-A1BF-9DFD-929C73E6DFC7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4AE5FD3-B6BF-597F-33DA-DED2069FBF83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C91083-1177-1D33-1E0A-78B3858FCFA5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Imagen 3" descr="Imagen que contiene exterior, pasto, campo, papalote&#10;&#10;Descripción generada automáticamente">
            <a:extLst>
              <a:ext uri="{FF2B5EF4-FFF2-40B4-BE49-F238E27FC236}">
                <a16:creationId xmlns:a16="http://schemas.microsoft.com/office/drawing/2014/main" id="{55CD2F38-3C2E-31F4-4C0F-75B90BFCA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273" y="2150173"/>
            <a:ext cx="3182672" cy="214462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3" name="Imagen 12" descr="Un campo de pasto&#10;&#10;Descripción generada automáticamente con confianza media">
            <a:extLst>
              <a:ext uri="{FF2B5EF4-FFF2-40B4-BE49-F238E27FC236}">
                <a16:creationId xmlns:a16="http://schemas.microsoft.com/office/drawing/2014/main" id="{C50E2ABA-D9BB-0E92-DA54-23F2FD7077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15740" y="1218070"/>
            <a:ext cx="1645126" cy="123384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6" name="Imagen 15" descr="Un campo de pasto&#10;&#10;Descripción generada automáticamente">
            <a:extLst>
              <a:ext uri="{FF2B5EF4-FFF2-40B4-BE49-F238E27FC236}">
                <a16:creationId xmlns:a16="http://schemas.microsoft.com/office/drawing/2014/main" id="{356F795F-D2F0-4DFA-915A-3E35E0540D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07" y="1065848"/>
            <a:ext cx="1946175" cy="145963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C85664F-39BD-7224-D88D-DFF035AA8D40}"/>
              </a:ext>
            </a:extLst>
          </p:cNvPr>
          <p:cNvSpPr txBox="1"/>
          <p:nvPr/>
        </p:nvSpPr>
        <p:spPr>
          <a:xfrm>
            <a:off x="192372" y="4371100"/>
            <a:ext cx="2841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400" b="1" dirty="0" err="1">
                <a:solidFill>
                  <a:srgbClr val="E4032D"/>
                </a:solidFill>
              </a:rPr>
              <a:t>Sos</a:t>
            </a:r>
            <a:r>
              <a:rPr lang="en-GB" sz="1400" b="1" dirty="0">
                <a:solidFill>
                  <a:srgbClr val="E4032D"/>
                </a:solidFill>
              </a:rPr>
              <a:t> del Rey </a:t>
            </a:r>
            <a:r>
              <a:rPr lang="en-GB" sz="1400" b="1" dirty="0" err="1">
                <a:solidFill>
                  <a:srgbClr val="E4032D"/>
                </a:solidFill>
              </a:rPr>
              <a:t>Católico</a:t>
            </a:r>
            <a:r>
              <a:rPr lang="en-GB" sz="1400" b="1" dirty="0">
                <a:solidFill>
                  <a:srgbClr val="E4032D"/>
                </a:solidFill>
              </a:rPr>
              <a:t> (Za)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738FEC-280F-B605-F800-E805767A482D}"/>
              </a:ext>
            </a:extLst>
          </p:cNvPr>
          <p:cNvSpPr txBox="1"/>
          <p:nvPr/>
        </p:nvSpPr>
        <p:spPr>
          <a:xfrm>
            <a:off x="3027567" y="4398340"/>
            <a:ext cx="1998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400" b="1" dirty="0" err="1">
                <a:solidFill>
                  <a:srgbClr val="E4032D"/>
                </a:solidFill>
              </a:rPr>
              <a:t>Lupiñén</a:t>
            </a:r>
            <a:r>
              <a:rPr lang="en-GB" sz="1400" b="1" dirty="0">
                <a:solidFill>
                  <a:srgbClr val="E4032D"/>
                </a:solidFill>
              </a:rPr>
              <a:t> (Hu)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A12957-63F9-D55A-DBBF-5290E95A8B8C}"/>
              </a:ext>
            </a:extLst>
          </p:cNvPr>
          <p:cNvSpPr txBox="1"/>
          <p:nvPr/>
        </p:nvSpPr>
        <p:spPr>
          <a:xfrm>
            <a:off x="5340273" y="4341903"/>
            <a:ext cx="318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400" b="1" dirty="0" err="1">
                <a:solidFill>
                  <a:srgbClr val="E4032D"/>
                </a:solidFill>
              </a:rPr>
              <a:t>Torrecilla</a:t>
            </a:r>
            <a:r>
              <a:rPr lang="en-GB" sz="1400" b="1" dirty="0">
                <a:solidFill>
                  <a:srgbClr val="E4032D"/>
                </a:solidFill>
              </a:rPr>
              <a:t> de la </a:t>
            </a:r>
            <a:r>
              <a:rPr lang="en-GB" sz="1400" b="1" dirty="0" err="1">
                <a:solidFill>
                  <a:srgbClr val="E4032D"/>
                </a:solidFill>
              </a:rPr>
              <a:t>Abadesa</a:t>
            </a:r>
            <a:r>
              <a:rPr lang="en-GB" sz="1400" b="1" dirty="0">
                <a:solidFill>
                  <a:srgbClr val="E4032D"/>
                </a:solidFill>
              </a:rPr>
              <a:t> (</a:t>
            </a:r>
            <a:r>
              <a:rPr lang="en-GB" sz="1400" b="1" dirty="0" err="1">
                <a:solidFill>
                  <a:srgbClr val="E4032D"/>
                </a:solidFill>
              </a:rPr>
              <a:t>Va</a:t>
            </a:r>
            <a:r>
              <a:rPr lang="en-GB" sz="1400" b="1" dirty="0">
                <a:solidFill>
                  <a:srgbClr val="E4032D"/>
                </a:solidFill>
              </a:rPr>
              <a:t>)</a:t>
            </a:r>
          </a:p>
        </p:txBody>
      </p:sp>
      <p:pic>
        <p:nvPicPr>
          <p:cNvPr id="12" name="Imagen 11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3DEDEDB4-C98C-4A4B-0133-1BD2183BA4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72" y="464508"/>
            <a:ext cx="3189021" cy="147149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27D9B9-1FAD-80F4-266C-CFAC092534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052" y="2840642"/>
            <a:ext cx="2001682" cy="150126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8" name="Imagen 17" descr="Un par de personas de pie sobre superficie terrosa&#10;&#10;Descripción generada automáticamente con confianza media">
            <a:extLst>
              <a:ext uri="{FF2B5EF4-FFF2-40B4-BE49-F238E27FC236}">
                <a16:creationId xmlns:a16="http://schemas.microsoft.com/office/drawing/2014/main" id="{A07444BC-91E6-86E6-C2C4-1C5312D211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55"/>
          <a:stretch/>
        </p:blipFill>
        <p:spPr>
          <a:xfrm>
            <a:off x="789512" y="2640130"/>
            <a:ext cx="1647399" cy="175821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178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9DA-C5C7-4E53-BAB3-4018D7C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71435-4CD8-4F0B-973A-1D0AAF7D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5" y="3447246"/>
            <a:ext cx="7958455" cy="7234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COLZA: </a:t>
            </a:r>
            <a:r>
              <a:rPr lang="en-GB" dirty="0" err="1"/>
              <a:t>actualización</a:t>
            </a:r>
            <a:r>
              <a:rPr lang="en-GB" dirty="0"/>
              <a:t> del mercado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857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D7C4758-7BF8-950A-A99F-9C8EFD712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1" y="3376573"/>
            <a:ext cx="5112492" cy="123559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CB7335E-8A8E-70F7-71F4-DE679E10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45" y="3216619"/>
            <a:ext cx="2888037" cy="1458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325E-49AF-5C3E-B89E-8053381C3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01" y="813177"/>
            <a:ext cx="4598168" cy="2148827"/>
          </a:xfrm>
        </p:spPr>
        <p:txBody>
          <a:bodyPr/>
          <a:lstStyle/>
          <a:p>
            <a:r>
              <a:rPr lang="es-ES" sz="1100" dirty="0"/>
              <a:t>Se prevé que la producción de colza de la Unión Europea en 2023 sea la más alta de los últimos 9 años
Razones: Aumento de la superficie de cultivo (&gt;6 </a:t>
            </a:r>
            <a:r>
              <a:rPr lang="es-ES" sz="1100" dirty="0" err="1"/>
              <a:t>Mha</a:t>
            </a:r>
            <a:r>
              <a:rPr lang="es-ES" sz="1100" dirty="0"/>
              <a:t>) y previsión de alto rendimiento (3,38 t/ha)
Se prevé que la producción mundial de colza sea inferior a la del año pasado (86,1 Mt 23/24 vs. 88,2 Mt 22/23)
El alto </a:t>
            </a:r>
            <a:r>
              <a:rPr lang="es-ES" sz="1100" dirty="0" err="1"/>
              <a:t>carry</a:t>
            </a:r>
            <a:r>
              <a:rPr lang="es-ES" sz="1100" dirty="0"/>
              <a:t>-in 23/24 (producción récord de colza 22/23) compensa la menor producción 23/24 y conduce a un ligero aumento de la relación stock/uso</a:t>
            </a:r>
            <a:endParaRPr lang="en-US" sz="1100" dirty="0"/>
          </a:p>
          <a:p>
            <a:r>
              <a:rPr lang="es-ES" sz="1100" dirty="0"/>
              <a:t>El precio de la colza se mantiene en un nivel alto (&gt;400 €/t)
La combinación de previsiones de alto rendimiento (Ø 3,38 t/ha) y un alto nivel de precios de las materias primas (&gt;400 €/t) conduce a una alta facturación de &gt;1.350 €/ha y sigue siendo una buena rentabilidad de los cultivos en Europa.</a:t>
            </a:r>
            <a:endParaRPr lang="en-US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C9932B-C866-14BE-4885-60C26F94F63F}"/>
              </a:ext>
            </a:extLst>
          </p:cNvPr>
          <p:cNvGrpSpPr/>
          <p:nvPr/>
        </p:nvGrpSpPr>
        <p:grpSpPr>
          <a:xfrm rot="16200000">
            <a:off x="8457754" y="4009197"/>
            <a:ext cx="927501" cy="230656"/>
            <a:chOff x="8766811" y="250670"/>
            <a:chExt cx="1200150" cy="298460"/>
          </a:xfrm>
          <a:solidFill>
            <a:schemeClr val="bg1">
              <a:alpha val="42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FEC1AA4-7D09-848D-E759-B0117AFC7B9A}"/>
                </a:ext>
              </a:extLst>
            </p:cNvPr>
            <p:cNvSpPr/>
            <p:nvPr/>
          </p:nvSpPr>
          <p:spPr>
            <a:xfrm>
              <a:off x="9340947" y="259788"/>
              <a:ext cx="396639" cy="280066"/>
            </a:xfrm>
            <a:custGeom>
              <a:avLst/>
              <a:gdLst>
                <a:gd name="connsiteX0" fmla="*/ 188626 w 578185"/>
                <a:gd name="connsiteY0" fmla="*/ 247351 h 408253"/>
                <a:gd name="connsiteX1" fmla="*/ 209084 w 578185"/>
                <a:gd name="connsiteY1" fmla="*/ 156671 h 408253"/>
                <a:gd name="connsiteX2" fmla="*/ 241634 w 578185"/>
                <a:gd name="connsiteY2" fmla="*/ 10757 h 408253"/>
                <a:gd name="connsiteX3" fmla="*/ 255014 w 578185"/>
                <a:gd name="connsiteY3" fmla="*/ 5 h 408253"/>
                <a:gd name="connsiteX4" fmla="*/ 343468 w 578185"/>
                <a:gd name="connsiteY4" fmla="*/ 86 h 408253"/>
                <a:gd name="connsiteX5" fmla="*/ 356258 w 578185"/>
                <a:gd name="connsiteY5" fmla="*/ 9926 h 408253"/>
                <a:gd name="connsiteX6" fmla="*/ 402000 w 578185"/>
                <a:gd name="connsiteY6" fmla="*/ 237699 h 408253"/>
                <a:gd name="connsiteX7" fmla="*/ 406853 w 578185"/>
                <a:gd name="connsiteY7" fmla="*/ 247646 h 408253"/>
                <a:gd name="connsiteX8" fmla="*/ 443881 w 578185"/>
                <a:gd name="connsiteY8" fmla="*/ 88487 h 408253"/>
                <a:gd name="connsiteX9" fmla="*/ 418275 w 578185"/>
                <a:gd name="connsiteY9" fmla="*/ 64463 h 408253"/>
                <a:gd name="connsiteX10" fmla="*/ 418275 w 578185"/>
                <a:gd name="connsiteY10" fmla="*/ 1132 h 408253"/>
                <a:gd name="connsiteX11" fmla="*/ 578185 w 578185"/>
                <a:gd name="connsiteY11" fmla="*/ 1132 h 408253"/>
                <a:gd name="connsiteX12" fmla="*/ 578185 w 578185"/>
                <a:gd name="connsiteY12" fmla="*/ 65482 h 408253"/>
                <a:gd name="connsiteX13" fmla="*/ 535580 w 578185"/>
                <a:gd name="connsiteY13" fmla="*/ 107309 h 408253"/>
                <a:gd name="connsiteX14" fmla="*/ 450423 w 578185"/>
                <a:gd name="connsiteY14" fmla="*/ 398306 h 408253"/>
                <a:gd name="connsiteX15" fmla="*/ 447072 w 578185"/>
                <a:gd name="connsiteY15" fmla="*/ 408146 h 408253"/>
                <a:gd name="connsiteX16" fmla="*/ 338964 w 578185"/>
                <a:gd name="connsiteY16" fmla="*/ 408146 h 408253"/>
                <a:gd name="connsiteX17" fmla="*/ 289414 w 578185"/>
                <a:gd name="connsiteY17" fmla="*/ 183832 h 408253"/>
                <a:gd name="connsiteX18" fmla="*/ 287189 w 578185"/>
                <a:gd name="connsiteY18" fmla="*/ 183644 h 408253"/>
                <a:gd name="connsiteX19" fmla="*/ 234663 w 578185"/>
                <a:gd name="connsiteY19" fmla="*/ 408253 h 408253"/>
                <a:gd name="connsiteX20" fmla="*/ 124035 w 578185"/>
                <a:gd name="connsiteY20" fmla="*/ 408253 h 408253"/>
                <a:gd name="connsiteX21" fmla="*/ 101941 w 578185"/>
                <a:gd name="connsiteY21" fmla="*/ 325536 h 408253"/>
                <a:gd name="connsiteX22" fmla="*/ 42176 w 578185"/>
                <a:gd name="connsiteY22" fmla="*/ 100874 h 408253"/>
                <a:gd name="connsiteX23" fmla="*/ 0 w 578185"/>
                <a:gd name="connsiteY23" fmla="*/ 66072 h 408253"/>
                <a:gd name="connsiteX24" fmla="*/ 0 w 578185"/>
                <a:gd name="connsiteY24" fmla="*/ 1266 h 408253"/>
                <a:gd name="connsiteX25" fmla="*/ 183880 w 578185"/>
                <a:gd name="connsiteY25" fmla="*/ 1266 h 408253"/>
                <a:gd name="connsiteX26" fmla="*/ 183880 w 578185"/>
                <a:gd name="connsiteY26" fmla="*/ 64650 h 408253"/>
                <a:gd name="connsiteX27" fmla="*/ 157658 w 578185"/>
                <a:gd name="connsiteY27" fmla="*/ 101920 h 408253"/>
                <a:gd name="connsiteX28" fmla="*/ 185677 w 578185"/>
                <a:gd name="connsiteY28" fmla="*/ 247485 h 408253"/>
                <a:gd name="connsiteX29" fmla="*/ 188599 w 578185"/>
                <a:gd name="connsiteY29" fmla="*/ 247351 h 40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8185" h="408253">
                  <a:moveTo>
                    <a:pt x="188626" y="247351"/>
                  </a:moveTo>
                  <a:cubicBezTo>
                    <a:pt x="195436" y="217133"/>
                    <a:pt x="202300" y="186889"/>
                    <a:pt x="209084" y="156671"/>
                  </a:cubicBezTo>
                  <a:cubicBezTo>
                    <a:pt x="219997" y="108033"/>
                    <a:pt x="230883" y="59422"/>
                    <a:pt x="241634" y="10757"/>
                  </a:cubicBezTo>
                  <a:cubicBezTo>
                    <a:pt x="243297" y="3250"/>
                    <a:pt x="246461" y="-155"/>
                    <a:pt x="255014" y="5"/>
                  </a:cubicBezTo>
                  <a:cubicBezTo>
                    <a:pt x="284481" y="595"/>
                    <a:pt x="314001" y="461"/>
                    <a:pt x="343468" y="86"/>
                  </a:cubicBezTo>
                  <a:cubicBezTo>
                    <a:pt x="351056" y="-21"/>
                    <a:pt x="354756" y="2285"/>
                    <a:pt x="356258" y="9926"/>
                  </a:cubicBezTo>
                  <a:cubicBezTo>
                    <a:pt x="371353" y="85886"/>
                    <a:pt x="386690" y="161792"/>
                    <a:pt x="402000" y="237699"/>
                  </a:cubicBezTo>
                  <a:cubicBezTo>
                    <a:pt x="402670" y="241050"/>
                    <a:pt x="403770" y="244321"/>
                    <a:pt x="406853" y="247646"/>
                  </a:cubicBezTo>
                  <a:cubicBezTo>
                    <a:pt x="419240" y="194611"/>
                    <a:pt x="431896" y="141602"/>
                    <a:pt x="443881" y="88487"/>
                  </a:cubicBezTo>
                  <a:cubicBezTo>
                    <a:pt x="447367" y="73043"/>
                    <a:pt x="441843" y="68377"/>
                    <a:pt x="418275" y="64463"/>
                  </a:cubicBezTo>
                  <a:lnTo>
                    <a:pt x="418275" y="1132"/>
                  </a:lnTo>
                  <a:lnTo>
                    <a:pt x="578185" y="1132"/>
                  </a:lnTo>
                  <a:lnTo>
                    <a:pt x="578185" y="65482"/>
                  </a:lnTo>
                  <a:cubicBezTo>
                    <a:pt x="549657" y="64302"/>
                    <a:pt x="542122" y="84626"/>
                    <a:pt x="535580" y="107309"/>
                  </a:cubicBezTo>
                  <a:cubicBezTo>
                    <a:pt x="507534" y="204397"/>
                    <a:pt x="478871" y="301325"/>
                    <a:pt x="450423" y="398306"/>
                  </a:cubicBezTo>
                  <a:cubicBezTo>
                    <a:pt x="449431" y="401657"/>
                    <a:pt x="448171" y="404955"/>
                    <a:pt x="447072" y="408146"/>
                  </a:cubicBezTo>
                  <a:lnTo>
                    <a:pt x="338964" y="408146"/>
                  </a:lnTo>
                  <a:cubicBezTo>
                    <a:pt x="322367" y="333044"/>
                    <a:pt x="305904" y="258425"/>
                    <a:pt x="289414" y="183832"/>
                  </a:cubicBezTo>
                  <a:lnTo>
                    <a:pt x="287189" y="183644"/>
                  </a:lnTo>
                  <a:cubicBezTo>
                    <a:pt x="269707" y="258398"/>
                    <a:pt x="252225" y="333151"/>
                    <a:pt x="234663" y="408253"/>
                  </a:cubicBezTo>
                  <a:lnTo>
                    <a:pt x="124035" y="408253"/>
                  </a:lnTo>
                  <a:cubicBezTo>
                    <a:pt x="116742" y="381012"/>
                    <a:pt x="109315" y="353287"/>
                    <a:pt x="101941" y="325536"/>
                  </a:cubicBezTo>
                  <a:cubicBezTo>
                    <a:pt x="82019" y="250649"/>
                    <a:pt x="62151" y="175735"/>
                    <a:pt x="42176" y="100874"/>
                  </a:cubicBezTo>
                  <a:cubicBezTo>
                    <a:pt x="36519" y="79665"/>
                    <a:pt x="28207" y="61192"/>
                    <a:pt x="0" y="66072"/>
                  </a:cubicBezTo>
                  <a:lnTo>
                    <a:pt x="0" y="1266"/>
                  </a:lnTo>
                  <a:lnTo>
                    <a:pt x="183880" y="1266"/>
                  </a:lnTo>
                  <a:lnTo>
                    <a:pt x="183880" y="64650"/>
                  </a:lnTo>
                  <a:cubicBezTo>
                    <a:pt x="152107" y="68726"/>
                    <a:pt x="151437" y="69691"/>
                    <a:pt x="157658" y="101920"/>
                  </a:cubicBezTo>
                  <a:cubicBezTo>
                    <a:pt x="167015" y="150451"/>
                    <a:pt x="176346" y="198954"/>
                    <a:pt x="185677" y="247485"/>
                  </a:cubicBezTo>
                  <a:lnTo>
                    <a:pt x="188599" y="24735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A2B25BD-E5AD-B61D-F4C8-A3655B2AA193}"/>
                </a:ext>
              </a:extLst>
            </p:cNvPr>
            <p:cNvSpPr/>
            <p:nvPr/>
          </p:nvSpPr>
          <p:spPr>
            <a:xfrm>
              <a:off x="8766811" y="259809"/>
              <a:ext cx="277264" cy="283641"/>
            </a:xfrm>
            <a:custGeom>
              <a:avLst/>
              <a:gdLst>
                <a:gd name="connsiteX0" fmla="*/ 0 w 404171"/>
                <a:gd name="connsiteY0" fmla="*/ 407794 h 413465"/>
                <a:gd name="connsiteX1" fmla="*/ 0 w 404171"/>
                <a:gd name="connsiteY1" fmla="*/ 342854 h 413465"/>
                <a:gd name="connsiteX2" fmla="*/ 21879 w 404171"/>
                <a:gd name="connsiteY2" fmla="*/ 341835 h 413465"/>
                <a:gd name="connsiteX3" fmla="*/ 38422 w 404171"/>
                <a:gd name="connsiteY3" fmla="*/ 324970 h 413465"/>
                <a:gd name="connsiteX4" fmla="*/ 38664 w 404171"/>
                <a:gd name="connsiteY4" fmla="*/ 280729 h 413465"/>
                <a:gd name="connsiteX5" fmla="*/ 38664 w 404171"/>
                <a:gd name="connsiteY5" fmla="*/ 99691 h 413465"/>
                <a:gd name="connsiteX6" fmla="*/ 6274 w 404171"/>
                <a:gd name="connsiteY6" fmla="*/ 65773 h 413465"/>
                <a:gd name="connsiteX7" fmla="*/ 134 w 404171"/>
                <a:gd name="connsiteY7" fmla="*/ 65076 h 413465"/>
                <a:gd name="connsiteX8" fmla="*/ 134 w 404171"/>
                <a:gd name="connsiteY8" fmla="*/ 860 h 413465"/>
                <a:gd name="connsiteX9" fmla="*/ 12843 w 404171"/>
                <a:gd name="connsiteY9" fmla="*/ 190 h 413465"/>
                <a:gd name="connsiteX10" fmla="*/ 156263 w 404171"/>
                <a:gd name="connsiteY10" fmla="*/ 2 h 413465"/>
                <a:gd name="connsiteX11" fmla="*/ 173852 w 404171"/>
                <a:gd name="connsiteY11" fmla="*/ 11961 h 413465"/>
                <a:gd name="connsiteX12" fmla="*/ 265605 w 404171"/>
                <a:gd name="connsiteY12" fmla="*/ 219811 h 413465"/>
                <a:gd name="connsiteX13" fmla="*/ 273675 w 404171"/>
                <a:gd name="connsiteY13" fmla="*/ 231260 h 413465"/>
                <a:gd name="connsiteX14" fmla="*/ 273675 w 404171"/>
                <a:gd name="connsiteY14" fmla="*/ 204153 h 413465"/>
                <a:gd name="connsiteX15" fmla="*/ 273675 w 404171"/>
                <a:gd name="connsiteY15" fmla="*/ 103579 h 413465"/>
                <a:gd name="connsiteX16" fmla="*/ 237103 w 404171"/>
                <a:gd name="connsiteY16" fmla="*/ 65130 h 413465"/>
                <a:gd name="connsiteX17" fmla="*/ 237103 w 404171"/>
                <a:gd name="connsiteY17" fmla="*/ 941 h 413465"/>
                <a:gd name="connsiteX18" fmla="*/ 404172 w 404171"/>
                <a:gd name="connsiteY18" fmla="*/ 941 h 413465"/>
                <a:gd name="connsiteX19" fmla="*/ 404172 w 404171"/>
                <a:gd name="connsiteY19" fmla="*/ 64245 h 413465"/>
                <a:gd name="connsiteX20" fmla="*/ 401759 w 404171"/>
                <a:gd name="connsiteY20" fmla="*/ 65398 h 413465"/>
                <a:gd name="connsiteX21" fmla="*/ 365374 w 404171"/>
                <a:gd name="connsiteY21" fmla="*/ 103445 h 413465"/>
                <a:gd name="connsiteX22" fmla="*/ 365508 w 404171"/>
                <a:gd name="connsiteY22" fmla="*/ 394441 h 413465"/>
                <a:gd name="connsiteX23" fmla="*/ 365508 w 404171"/>
                <a:gd name="connsiteY23" fmla="*/ 412004 h 413465"/>
                <a:gd name="connsiteX24" fmla="*/ 299201 w 404171"/>
                <a:gd name="connsiteY24" fmla="*/ 411977 h 413465"/>
                <a:gd name="connsiteX25" fmla="*/ 254665 w 404171"/>
                <a:gd name="connsiteY25" fmla="*/ 409698 h 413465"/>
                <a:gd name="connsiteX26" fmla="*/ 233752 w 404171"/>
                <a:gd name="connsiteY26" fmla="*/ 370498 h 413465"/>
                <a:gd name="connsiteX27" fmla="*/ 139613 w 404171"/>
                <a:gd name="connsiteY27" fmla="*/ 170986 h 413465"/>
                <a:gd name="connsiteX28" fmla="*/ 131569 w 404171"/>
                <a:gd name="connsiteY28" fmla="*/ 160019 h 413465"/>
                <a:gd name="connsiteX29" fmla="*/ 131569 w 404171"/>
                <a:gd name="connsiteY29" fmla="*/ 206191 h 413465"/>
                <a:gd name="connsiteX30" fmla="*/ 131489 w 404171"/>
                <a:gd name="connsiteY30" fmla="*/ 314808 h 413465"/>
                <a:gd name="connsiteX31" fmla="*/ 158355 w 404171"/>
                <a:gd name="connsiteY31" fmla="*/ 342211 h 413465"/>
                <a:gd name="connsiteX32" fmla="*/ 169830 w 404171"/>
                <a:gd name="connsiteY32" fmla="*/ 342211 h 413465"/>
                <a:gd name="connsiteX33" fmla="*/ 169830 w 404171"/>
                <a:gd name="connsiteY33" fmla="*/ 407740 h 413465"/>
                <a:gd name="connsiteX34" fmla="*/ 0 w 404171"/>
                <a:gd name="connsiteY34" fmla="*/ 407740 h 41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71" h="413465">
                  <a:moveTo>
                    <a:pt x="0" y="407794"/>
                  </a:moveTo>
                  <a:lnTo>
                    <a:pt x="0" y="342854"/>
                  </a:lnTo>
                  <a:cubicBezTo>
                    <a:pt x="7776" y="342506"/>
                    <a:pt x="14827" y="342184"/>
                    <a:pt x="21879" y="341835"/>
                  </a:cubicBezTo>
                  <a:cubicBezTo>
                    <a:pt x="32550" y="341299"/>
                    <a:pt x="38342" y="335910"/>
                    <a:pt x="38422" y="324970"/>
                  </a:cubicBezTo>
                  <a:cubicBezTo>
                    <a:pt x="38530" y="310223"/>
                    <a:pt x="38664" y="295476"/>
                    <a:pt x="38664" y="280729"/>
                  </a:cubicBezTo>
                  <a:cubicBezTo>
                    <a:pt x="38664" y="220374"/>
                    <a:pt x="38664" y="160046"/>
                    <a:pt x="38664" y="99691"/>
                  </a:cubicBezTo>
                  <a:cubicBezTo>
                    <a:pt x="38664" y="69581"/>
                    <a:pt x="36197" y="67034"/>
                    <a:pt x="6274" y="65773"/>
                  </a:cubicBezTo>
                  <a:cubicBezTo>
                    <a:pt x="4531" y="65693"/>
                    <a:pt x="2789" y="65371"/>
                    <a:pt x="134" y="65076"/>
                  </a:cubicBezTo>
                  <a:lnTo>
                    <a:pt x="134" y="860"/>
                  </a:lnTo>
                  <a:cubicBezTo>
                    <a:pt x="4317" y="619"/>
                    <a:pt x="8580" y="190"/>
                    <a:pt x="12843" y="190"/>
                  </a:cubicBezTo>
                  <a:cubicBezTo>
                    <a:pt x="60650" y="190"/>
                    <a:pt x="108457" y="565"/>
                    <a:pt x="156263" y="2"/>
                  </a:cubicBezTo>
                  <a:cubicBezTo>
                    <a:pt x="166077" y="-105"/>
                    <a:pt x="170233" y="3649"/>
                    <a:pt x="173852" y="11961"/>
                  </a:cubicBezTo>
                  <a:cubicBezTo>
                    <a:pt x="204231" y="81351"/>
                    <a:pt x="234958" y="150555"/>
                    <a:pt x="265605" y="219811"/>
                  </a:cubicBezTo>
                  <a:cubicBezTo>
                    <a:pt x="267348" y="223753"/>
                    <a:pt x="269251" y="227641"/>
                    <a:pt x="273675" y="231260"/>
                  </a:cubicBezTo>
                  <a:cubicBezTo>
                    <a:pt x="273675" y="222224"/>
                    <a:pt x="273675" y="213189"/>
                    <a:pt x="273675" y="204153"/>
                  </a:cubicBezTo>
                  <a:cubicBezTo>
                    <a:pt x="273675" y="170637"/>
                    <a:pt x="273675" y="137095"/>
                    <a:pt x="273675" y="103579"/>
                  </a:cubicBezTo>
                  <a:cubicBezTo>
                    <a:pt x="273675" y="69152"/>
                    <a:pt x="272388" y="67784"/>
                    <a:pt x="237103" y="65130"/>
                  </a:cubicBezTo>
                  <a:lnTo>
                    <a:pt x="237103" y="941"/>
                  </a:lnTo>
                  <a:lnTo>
                    <a:pt x="404172" y="941"/>
                  </a:lnTo>
                  <a:lnTo>
                    <a:pt x="404172" y="64245"/>
                  </a:lnTo>
                  <a:cubicBezTo>
                    <a:pt x="403260" y="64701"/>
                    <a:pt x="402536" y="65344"/>
                    <a:pt x="401759" y="65398"/>
                  </a:cubicBezTo>
                  <a:cubicBezTo>
                    <a:pt x="365991" y="67168"/>
                    <a:pt x="365347" y="67838"/>
                    <a:pt x="365374" y="103445"/>
                  </a:cubicBezTo>
                  <a:cubicBezTo>
                    <a:pt x="365428" y="200453"/>
                    <a:pt x="365481" y="297434"/>
                    <a:pt x="365508" y="394441"/>
                  </a:cubicBezTo>
                  <a:cubicBezTo>
                    <a:pt x="365508" y="399723"/>
                    <a:pt x="365508" y="404979"/>
                    <a:pt x="365508" y="412004"/>
                  </a:cubicBezTo>
                  <a:cubicBezTo>
                    <a:pt x="342637" y="412004"/>
                    <a:pt x="320919" y="412111"/>
                    <a:pt x="299201" y="411977"/>
                  </a:cubicBezTo>
                  <a:cubicBezTo>
                    <a:pt x="284052" y="411870"/>
                    <a:pt x="265632" y="416615"/>
                    <a:pt x="254665" y="409698"/>
                  </a:cubicBezTo>
                  <a:cubicBezTo>
                    <a:pt x="243779" y="402834"/>
                    <a:pt x="240187" y="384145"/>
                    <a:pt x="233752" y="370498"/>
                  </a:cubicBezTo>
                  <a:cubicBezTo>
                    <a:pt x="202327" y="304030"/>
                    <a:pt x="171010" y="237481"/>
                    <a:pt x="139613" y="170986"/>
                  </a:cubicBezTo>
                  <a:cubicBezTo>
                    <a:pt x="137790" y="167125"/>
                    <a:pt x="135725" y="163398"/>
                    <a:pt x="131569" y="160019"/>
                  </a:cubicBezTo>
                  <a:cubicBezTo>
                    <a:pt x="131569" y="175410"/>
                    <a:pt x="131569" y="190800"/>
                    <a:pt x="131569" y="206191"/>
                  </a:cubicBezTo>
                  <a:cubicBezTo>
                    <a:pt x="131542" y="242388"/>
                    <a:pt x="131462" y="278611"/>
                    <a:pt x="131489" y="314808"/>
                  </a:cubicBezTo>
                  <a:cubicBezTo>
                    <a:pt x="131489" y="338618"/>
                    <a:pt x="134706" y="341835"/>
                    <a:pt x="158355" y="342211"/>
                  </a:cubicBezTo>
                  <a:cubicBezTo>
                    <a:pt x="161894" y="342264"/>
                    <a:pt x="165406" y="342211"/>
                    <a:pt x="169830" y="342211"/>
                  </a:cubicBezTo>
                  <a:lnTo>
                    <a:pt x="169830" y="407740"/>
                  </a:lnTo>
                  <a:lnTo>
                    <a:pt x="0" y="4077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3C6054F-22BE-C664-DB2B-40F8D5B22FDC}"/>
                </a:ext>
              </a:extLst>
            </p:cNvPr>
            <p:cNvSpPr/>
            <p:nvPr/>
          </p:nvSpPr>
          <p:spPr>
            <a:xfrm>
              <a:off x="9085608" y="260399"/>
              <a:ext cx="223758" cy="279344"/>
            </a:xfrm>
            <a:custGeom>
              <a:avLst/>
              <a:gdLst>
                <a:gd name="connsiteX0" fmla="*/ 27 w 326174"/>
                <a:gd name="connsiteY0" fmla="*/ 0 h 407201"/>
                <a:gd name="connsiteX1" fmla="*/ 319981 w 326174"/>
                <a:gd name="connsiteY1" fmla="*/ 0 h 407201"/>
                <a:gd name="connsiteX2" fmla="*/ 319981 w 326174"/>
                <a:gd name="connsiteY2" fmla="*/ 119879 h 407201"/>
                <a:gd name="connsiteX3" fmla="*/ 235628 w 326174"/>
                <a:gd name="connsiteY3" fmla="*/ 119879 h 407201"/>
                <a:gd name="connsiteX4" fmla="*/ 235682 w 326174"/>
                <a:gd name="connsiteY4" fmla="*/ 98429 h 407201"/>
                <a:gd name="connsiteX5" fmla="*/ 218656 w 326174"/>
                <a:gd name="connsiteY5" fmla="*/ 78936 h 407201"/>
                <a:gd name="connsiteX6" fmla="*/ 152670 w 326174"/>
                <a:gd name="connsiteY6" fmla="*/ 78722 h 407201"/>
                <a:gd name="connsiteX7" fmla="*/ 152670 w 326174"/>
                <a:gd name="connsiteY7" fmla="*/ 156210 h 407201"/>
                <a:gd name="connsiteX8" fmla="*/ 271638 w 326174"/>
                <a:gd name="connsiteY8" fmla="*/ 156210 h 407201"/>
                <a:gd name="connsiteX9" fmla="*/ 271638 w 326174"/>
                <a:gd name="connsiteY9" fmla="*/ 238980 h 407201"/>
                <a:gd name="connsiteX10" fmla="*/ 152858 w 326174"/>
                <a:gd name="connsiteY10" fmla="*/ 238980 h 407201"/>
                <a:gd name="connsiteX11" fmla="*/ 152858 w 326174"/>
                <a:gd name="connsiteY11" fmla="*/ 327542 h 407201"/>
                <a:gd name="connsiteX12" fmla="*/ 227933 w 326174"/>
                <a:gd name="connsiteY12" fmla="*/ 327354 h 407201"/>
                <a:gd name="connsiteX13" fmla="*/ 243163 w 326174"/>
                <a:gd name="connsiteY13" fmla="*/ 308800 h 407201"/>
                <a:gd name="connsiteX14" fmla="*/ 243243 w 326174"/>
                <a:gd name="connsiteY14" fmla="*/ 282685 h 407201"/>
                <a:gd name="connsiteX15" fmla="*/ 326174 w 326174"/>
                <a:gd name="connsiteY15" fmla="*/ 282685 h 407201"/>
                <a:gd name="connsiteX16" fmla="*/ 326174 w 326174"/>
                <a:gd name="connsiteY16" fmla="*/ 407202 h 407201"/>
                <a:gd name="connsiteX17" fmla="*/ 0 w 326174"/>
                <a:gd name="connsiteY17" fmla="*/ 407202 h 407201"/>
                <a:gd name="connsiteX18" fmla="*/ 0 w 326174"/>
                <a:gd name="connsiteY18" fmla="*/ 341216 h 407201"/>
                <a:gd name="connsiteX19" fmla="*/ 17991 w 326174"/>
                <a:gd name="connsiteY19" fmla="*/ 341163 h 407201"/>
                <a:gd name="connsiteX20" fmla="*/ 37001 w 326174"/>
                <a:gd name="connsiteY20" fmla="*/ 321831 h 407201"/>
                <a:gd name="connsiteX21" fmla="*/ 37109 w 326174"/>
                <a:gd name="connsiteY21" fmla="*/ 198493 h 407201"/>
                <a:gd name="connsiteX22" fmla="*/ 37109 w 326174"/>
                <a:gd name="connsiteY22" fmla="*/ 92584 h 407201"/>
                <a:gd name="connsiteX23" fmla="*/ 10216 w 326174"/>
                <a:gd name="connsiteY23" fmla="*/ 64860 h 407201"/>
                <a:gd name="connsiteX24" fmla="*/ 27 w 326174"/>
                <a:gd name="connsiteY24" fmla="*/ 64404 h 407201"/>
                <a:gd name="connsiteX25" fmla="*/ 27 w 326174"/>
                <a:gd name="connsiteY25" fmla="*/ 0 h 40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6174" h="407201">
                  <a:moveTo>
                    <a:pt x="27" y="0"/>
                  </a:moveTo>
                  <a:lnTo>
                    <a:pt x="319981" y="0"/>
                  </a:lnTo>
                  <a:lnTo>
                    <a:pt x="319981" y="119879"/>
                  </a:lnTo>
                  <a:lnTo>
                    <a:pt x="235628" y="119879"/>
                  </a:lnTo>
                  <a:cubicBezTo>
                    <a:pt x="235628" y="112479"/>
                    <a:pt x="235333" y="105427"/>
                    <a:pt x="235682" y="98429"/>
                  </a:cubicBezTo>
                  <a:cubicBezTo>
                    <a:pt x="236272" y="86283"/>
                    <a:pt x="230185" y="79311"/>
                    <a:pt x="218656" y="78936"/>
                  </a:cubicBezTo>
                  <a:cubicBezTo>
                    <a:pt x="196911" y="78239"/>
                    <a:pt x="175139" y="78722"/>
                    <a:pt x="152670" y="78722"/>
                  </a:cubicBezTo>
                  <a:lnTo>
                    <a:pt x="152670" y="156210"/>
                  </a:lnTo>
                  <a:lnTo>
                    <a:pt x="271638" y="156210"/>
                  </a:lnTo>
                  <a:lnTo>
                    <a:pt x="271638" y="238980"/>
                  </a:lnTo>
                  <a:lnTo>
                    <a:pt x="152858" y="238980"/>
                  </a:lnTo>
                  <a:lnTo>
                    <a:pt x="152858" y="327542"/>
                  </a:lnTo>
                  <a:cubicBezTo>
                    <a:pt x="178196" y="327542"/>
                    <a:pt x="203078" y="327944"/>
                    <a:pt x="227933" y="327354"/>
                  </a:cubicBezTo>
                  <a:cubicBezTo>
                    <a:pt x="239007" y="327086"/>
                    <a:pt x="242680" y="318560"/>
                    <a:pt x="243163" y="308800"/>
                  </a:cubicBezTo>
                  <a:cubicBezTo>
                    <a:pt x="243565" y="300408"/>
                    <a:pt x="243243" y="291962"/>
                    <a:pt x="243243" y="282685"/>
                  </a:cubicBezTo>
                  <a:lnTo>
                    <a:pt x="326174" y="282685"/>
                  </a:lnTo>
                  <a:lnTo>
                    <a:pt x="326174" y="407202"/>
                  </a:lnTo>
                  <a:lnTo>
                    <a:pt x="0" y="407202"/>
                  </a:lnTo>
                  <a:lnTo>
                    <a:pt x="0" y="341216"/>
                  </a:lnTo>
                  <a:cubicBezTo>
                    <a:pt x="5872" y="341216"/>
                    <a:pt x="11932" y="341431"/>
                    <a:pt x="17991" y="341163"/>
                  </a:cubicBezTo>
                  <a:cubicBezTo>
                    <a:pt x="33301" y="340519"/>
                    <a:pt x="36948" y="337007"/>
                    <a:pt x="37001" y="321831"/>
                  </a:cubicBezTo>
                  <a:cubicBezTo>
                    <a:pt x="37162" y="280727"/>
                    <a:pt x="37082" y="239624"/>
                    <a:pt x="37109" y="198493"/>
                  </a:cubicBezTo>
                  <a:cubicBezTo>
                    <a:pt x="37109" y="163181"/>
                    <a:pt x="37109" y="127896"/>
                    <a:pt x="37109" y="92584"/>
                  </a:cubicBezTo>
                  <a:cubicBezTo>
                    <a:pt x="37109" y="69015"/>
                    <a:pt x="33650" y="65503"/>
                    <a:pt x="10216" y="64860"/>
                  </a:cubicBezTo>
                  <a:cubicBezTo>
                    <a:pt x="7132" y="64779"/>
                    <a:pt x="4049" y="64591"/>
                    <a:pt x="27" y="6440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266F5BE-C675-A109-BDAD-25417785A428}"/>
                </a:ext>
              </a:extLst>
            </p:cNvPr>
            <p:cNvSpPr/>
            <p:nvPr/>
          </p:nvSpPr>
          <p:spPr>
            <a:xfrm>
              <a:off x="9761971" y="250670"/>
              <a:ext cx="204990" cy="298460"/>
            </a:xfrm>
            <a:custGeom>
              <a:avLst/>
              <a:gdLst>
                <a:gd name="connsiteX0" fmla="*/ 248 w 298816"/>
                <a:gd name="connsiteY0" fmla="*/ 286088 h 435066"/>
                <a:gd name="connsiteX1" fmla="*/ 91304 w 298816"/>
                <a:gd name="connsiteY1" fmla="*/ 286088 h 435066"/>
                <a:gd name="connsiteX2" fmla="*/ 91357 w 298816"/>
                <a:gd name="connsiteY2" fmla="*/ 318049 h 435066"/>
                <a:gd name="connsiteX3" fmla="*/ 163242 w 298816"/>
                <a:gd name="connsiteY3" fmla="*/ 359742 h 435066"/>
                <a:gd name="connsiteX4" fmla="*/ 170159 w 298816"/>
                <a:gd name="connsiteY4" fmla="*/ 288662 h 435066"/>
                <a:gd name="connsiteX5" fmla="*/ 124551 w 298816"/>
                <a:gd name="connsiteY5" fmla="*/ 258418 h 435066"/>
                <a:gd name="connsiteX6" fmla="*/ 55455 w 298816"/>
                <a:gd name="connsiteY6" fmla="*/ 215089 h 435066"/>
                <a:gd name="connsiteX7" fmla="*/ 543 w 298816"/>
                <a:gd name="connsiteY7" fmla="*/ 124221 h 435066"/>
                <a:gd name="connsiteX8" fmla="*/ 99240 w 298816"/>
                <a:gd name="connsiteY8" fmla="*/ 4074 h 435066"/>
                <a:gd name="connsiteX9" fmla="*/ 267891 w 298816"/>
                <a:gd name="connsiteY9" fmla="*/ 20430 h 435066"/>
                <a:gd name="connsiteX10" fmla="*/ 278509 w 298816"/>
                <a:gd name="connsiteY10" fmla="*/ 31021 h 435066"/>
                <a:gd name="connsiteX11" fmla="*/ 278991 w 298816"/>
                <a:gd name="connsiteY11" fmla="*/ 136501 h 435066"/>
                <a:gd name="connsiteX12" fmla="*/ 191153 w 298816"/>
                <a:gd name="connsiteY12" fmla="*/ 136501 h 435066"/>
                <a:gd name="connsiteX13" fmla="*/ 191019 w 298816"/>
                <a:gd name="connsiteY13" fmla="*/ 100706 h 435066"/>
                <a:gd name="connsiteX14" fmla="*/ 161928 w 298816"/>
                <a:gd name="connsiteY14" fmla="*/ 65796 h 435066"/>
                <a:gd name="connsiteX15" fmla="*/ 113933 w 298816"/>
                <a:gd name="connsiteY15" fmla="*/ 83493 h 435066"/>
                <a:gd name="connsiteX16" fmla="*/ 122165 w 298816"/>
                <a:gd name="connsiteY16" fmla="*/ 131648 h 435066"/>
                <a:gd name="connsiteX17" fmla="*/ 172438 w 298816"/>
                <a:gd name="connsiteY17" fmla="*/ 164386 h 435066"/>
                <a:gd name="connsiteX18" fmla="*/ 246360 w 298816"/>
                <a:gd name="connsiteY18" fmla="*/ 207447 h 435066"/>
                <a:gd name="connsiteX19" fmla="*/ 294945 w 298816"/>
                <a:gd name="connsiteY19" fmla="*/ 337836 h 435066"/>
                <a:gd name="connsiteX20" fmla="*/ 194746 w 298816"/>
                <a:gd name="connsiteY20" fmla="*/ 430259 h 435066"/>
                <a:gd name="connsiteX21" fmla="*/ 12448 w 298816"/>
                <a:gd name="connsiteY21" fmla="*/ 415432 h 435066"/>
                <a:gd name="connsiteX22" fmla="*/ 7 w 298816"/>
                <a:gd name="connsiteY22" fmla="*/ 398915 h 435066"/>
                <a:gd name="connsiteX23" fmla="*/ 275 w 298816"/>
                <a:gd name="connsiteY23" fmla="*/ 286088 h 43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8816" h="435066">
                  <a:moveTo>
                    <a:pt x="248" y="286088"/>
                  </a:moveTo>
                  <a:lnTo>
                    <a:pt x="91304" y="286088"/>
                  </a:lnTo>
                  <a:cubicBezTo>
                    <a:pt x="91304" y="296921"/>
                    <a:pt x="90982" y="307485"/>
                    <a:pt x="91357" y="318049"/>
                  </a:cubicBezTo>
                  <a:cubicBezTo>
                    <a:pt x="92725" y="356283"/>
                    <a:pt x="129351" y="377439"/>
                    <a:pt x="163242" y="359742"/>
                  </a:cubicBezTo>
                  <a:cubicBezTo>
                    <a:pt x="188070" y="346765"/>
                    <a:pt x="192682" y="307994"/>
                    <a:pt x="170159" y="288662"/>
                  </a:cubicBezTo>
                  <a:cubicBezTo>
                    <a:pt x="156431" y="276865"/>
                    <a:pt x="139995" y="268151"/>
                    <a:pt x="124551" y="258418"/>
                  </a:cubicBezTo>
                  <a:cubicBezTo>
                    <a:pt x="101546" y="243912"/>
                    <a:pt x="77388" y="231015"/>
                    <a:pt x="55455" y="215089"/>
                  </a:cubicBezTo>
                  <a:cubicBezTo>
                    <a:pt x="24808" y="192834"/>
                    <a:pt x="2903" y="163823"/>
                    <a:pt x="543" y="124221"/>
                  </a:cubicBezTo>
                  <a:cubicBezTo>
                    <a:pt x="-3103" y="63142"/>
                    <a:pt x="37437" y="13405"/>
                    <a:pt x="99240" y="4074"/>
                  </a:cubicBezTo>
                  <a:cubicBezTo>
                    <a:pt x="156646" y="-4613"/>
                    <a:pt x="213140" y="481"/>
                    <a:pt x="267891" y="20430"/>
                  </a:cubicBezTo>
                  <a:cubicBezTo>
                    <a:pt x="272288" y="22038"/>
                    <a:pt x="278428" y="27321"/>
                    <a:pt x="278509" y="31021"/>
                  </a:cubicBezTo>
                  <a:cubicBezTo>
                    <a:pt x="279313" y="65823"/>
                    <a:pt x="278991" y="100653"/>
                    <a:pt x="278991" y="136501"/>
                  </a:cubicBezTo>
                  <a:lnTo>
                    <a:pt x="191153" y="136501"/>
                  </a:lnTo>
                  <a:cubicBezTo>
                    <a:pt x="191153" y="124543"/>
                    <a:pt x="191797" y="112584"/>
                    <a:pt x="191019" y="100706"/>
                  </a:cubicBezTo>
                  <a:cubicBezTo>
                    <a:pt x="189679" y="80677"/>
                    <a:pt x="179678" y="69202"/>
                    <a:pt x="161928" y="65796"/>
                  </a:cubicBezTo>
                  <a:cubicBezTo>
                    <a:pt x="140317" y="61641"/>
                    <a:pt x="122138" y="68370"/>
                    <a:pt x="113933" y="83493"/>
                  </a:cubicBezTo>
                  <a:cubicBezTo>
                    <a:pt x="104281" y="101323"/>
                    <a:pt x="105809" y="118349"/>
                    <a:pt x="122165" y="131648"/>
                  </a:cubicBezTo>
                  <a:cubicBezTo>
                    <a:pt x="137582" y="144196"/>
                    <a:pt x="155251" y="154117"/>
                    <a:pt x="172438" y="164386"/>
                  </a:cubicBezTo>
                  <a:cubicBezTo>
                    <a:pt x="196918" y="179026"/>
                    <a:pt x="222765" y="191547"/>
                    <a:pt x="246360" y="207447"/>
                  </a:cubicBezTo>
                  <a:cubicBezTo>
                    <a:pt x="290601" y="237236"/>
                    <a:pt x="307091" y="283863"/>
                    <a:pt x="294945" y="337836"/>
                  </a:cubicBezTo>
                  <a:cubicBezTo>
                    <a:pt x="284300" y="385161"/>
                    <a:pt x="244081" y="422081"/>
                    <a:pt x="194746" y="430259"/>
                  </a:cubicBezTo>
                  <a:cubicBezTo>
                    <a:pt x="132702" y="440555"/>
                    <a:pt x="72186" y="433718"/>
                    <a:pt x="12448" y="415432"/>
                  </a:cubicBezTo>
                  <a:cubicBezTo>
                    <a:pt x="3439" y="412670"/>
                    <a:pt x="-181" y="408970"/>
                    <a:pt x="7" y="398915"/>
                  </a:cubicBezTo>
                  <a:cubicBezTo>
                    <a:pt x="704" y="361834"/>
                    <a:pt x="275" y="324752"/>
                    <a:pt x="275" y="286088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BC4631E-AD37-2AE4-10E2-2A64D1896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64" y="372917"/>
            <a:ext cx="3998372" cy="27187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178F2E3-12F0-0BA8-B717-9C42D9216836}"/>
              </a:ext>
            </a:extLst>
          </p:cNvPr>
          <p:cNvSpPr txBox="1"/>
          <p:nvPr/>
        </p:nvSpPr>
        <p:spPr>
          <a:xfrm>
            <a:off x="3717579" y="4588416"/>
            <a:ext cx="1534014" cy="1905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en-GB" sz="600" dirty="0"/>
              <a:t>Source: Euronext, 06.06.2023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AD84408-3905-C76D-E65C-DB3A03BB29B6}"/>
              </a:ext>
            </a:extLst>
          </p:cNvPr>
          <p:cNvSpPr txBox="1"/>
          <p:nvPr/>
        </p:nvSpPr>
        <p:spPr>
          <a:xfrm>
            <a:off x="6400451" y="4595970"/>
            <a:ext cx="1695379" cy="1905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en-GB" sz="600" dirty="0"/>
              <a:t>Source: Worlds Oilseed report N° 50, 02.06.2023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FA4ABAC-C55E-FAE1-C6B4-480571C7E180}"/>
              </a:ext>
            </a:extLst>
          </p:cNvPr>
          <p:cNvSpPr/>
          <p:nvPr/>
        </p:nvSpPr>
        <p:spPr>
          <a:xfrm>
            <a:off x="6971837" y="3767823"/>
            <a:ext cx="364693" cy="144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A80089A-A445-E4B8-2EF6-FE4B2B2C1206}"/>
              </a:ext>
            </a:extLst>
          </p:cNvPr>
          <p:cNvSpPr/>
          <p:nvPr/>
        </p:nvSpPr>
        <p:spPr>
          <a:xfrm>
            <a:off x="7716232" y="3767823"/>
            <a:ext cx="364693" cy="144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3E5C20D-4230-94BB-C44A-8B8986AAD9E3}"/>
              </a:ext>
            </a:extLst>
          </p:cNvPr>
          <p:cNvSpPr/>
          <p:nvPr/>
        </p:nvSpPr>
        <p:spPr>
          <a:xfrm>
            <a:off x="7716232" y="3625152"/>
            <a:ext cx="364693" cy="144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811A265-9792-5E80-9769-1C62BB6446BE}"/>
              </a:ext>
            </a:extLst>
          </p:cNvPr>
          <p:cNvSpPr/>
          <p:nvPr/>
        </p:nvSpPr>
        <p:spPr>
          <a:xfrm>
            <a:off x="6974200" y="4450626"/>
            <a:ext cx="364693" cy="144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0E77D77-AA46-629A-2C99-6EB7C5531DAF}"/>
              </a:ext>
            </a:extLst>
          </p:cNvPr>
          <p:cNvSpPr/>
          <p:nvPr/>
        </p:nvSpPr>
        <p:spPr>
          <a:xfrm>
            <a:off x="7708094" y="4450626"/>
            <a:ext cx="364693" cy="1440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245EAD0-AB08-B947-DE52-D3551FA95A83}"/>
              </a:ext>
            </a:extLst>
          </p:cNvPr>
          <p:cNvSpPr/>
          <p:nvPr/>
        </p:nvSpPr>
        <p:spPr>
          <a:xfrm>
            <a:off x="4391025" y="3692115"/>
            <a:ext cx="361950" cy="905772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5B252F-7353-5E1E-8F0E-872D0F4993F4}"/>
              </a:ext>
            </a:extLst>
          </p:cNvPr>
          <p:cNvSpPr/>
          <p:nvPr/>
        </p:nvSpPr>
        <p:spPr>
          <a:xfrm>
            <a:off x="7872761" y="49306"/>
            <a:ext cx="812975" cy="3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 err="1"/>
              <a:t>Pronóstico</a:t>
            </a:r>
            <a:r>
              <a:rPr lang="en-GB" sz="700" b="1" dirty="0"/>
              <a:t> de alto </a:t>
            </a:r>
            <a:r>
              <a:rPr lang="en-GB" sz="700" b="1" dirty="0" err="1"/>
              <a:t>rendimiento</a:t>
            </a:r>
            <a:r>
              <a:rPr lang="en-GB" sz="700" b="1" dirty="0"/>
              <a:t>
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B786D251-5887-659C-6078-405950011FA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8134350" y="373306"/>
            <a:ext cx="144899" cy="18597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74F08CD7-E896-9415-A74F-DF0F02DE041D}"/>
              </a:ext>
            </a:extLst>
          </p:cNvPr>
          <p:cNvSpPr/>
          <p:nvPr/>
        </p:nvSpPr>
        <p:spPr>
          <a:xfrm>
            <a:off x="8393068" y="1545337"/>
            <a:ext cx="750932" cy="3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/>
              <a:t>Alta </a:t>
            </a:r>
            <a:r>
              <a:rPr lang="en-GB" sz="700" b="1" dirty="0" err="1"/>
              <a:t>superficie</a:t>
            </a:r>
            <a:r>
              <a:rPr lang="en-GB" sz="700" b="1" dirty="0"/>
              <a:t> de </a:t>
            </a:r>
            <a:r>
              <a:rPr lang="en-GB" sz="700" b="1" dirty="0" err="1"/>
              <a:t>cultivo</a:t>
            </a:r>
            <a:endParaRPr lang="en-GB" sz="700" b="1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D2601E5-1B78-DD1F-77B8-8D6A701BCAD6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8242102" y="1707337"/>
            <a:ext cx="150966" cy="21796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hteck 53">
            <a:extLst>
              <a:ext uri="{FF2B5EF4-FFF2-40B4-BE49-F238E27FC236}">
                <a16:creationId xmlns:a16="http://schemas.microsoft.com/office/drawing/2014/main" id="{233F3289-0446-F119-C439-17A600F9AC76}"/>
              </a:ext>
            </a:extLst>
          </p:cNvPr>
          <p:cNvSpPr/>
          <p:nvPr/>
        </p:nvSpPr>
        <p:spPr>
          <a:xfrm>
            <a:off x="4064000" y="3104457"/>
            <a:ext cx="803868" cy="3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/>
              <a:t>Alto </a:t>
            </a:r>
            <a:r>
              <a:rPr lang="en-GB" sz="700" b="1" dirty="0" err="1"/>
              <a:t>precio</a:t>
            </a:r>
            <a:r>
              <a:rPr lang="en-GB" sz="700" b="1" dirty="0"/>
              <a:t> de la </a:t>
            </a:r>
            <a:r>
              <a:rPr lang="en-GB" sz="700" b="1" dirty="0" err="1"/>
              <a:t>materia</a:t>
            </a:r>
            <a:r>
              <a:rPr lang="en-GB" sz="700" b="1" dirty="0"/>
              <a:t> prima</a:t>
            </a:r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7A4AEA79-4D00-5B43-325A-1AA509EC8310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4465934" y="3428457"/>
            <a:ext cx="106066" cy="23231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hteck 59">
            <a:extLst>
              <a:ext uri="{FF2B5EF4-FFF2-40B4-BE49-F238E27FC236}">
                <a16:creationId xmlns:a16="http://schemas.microsoft.com/office/drawing/2014/main" id="{BD6A32AD-4159-17A7-9852-1BD7E4CFD672}"/>
              </a:ext>
            </a:extLst>
          </p:cNvPr>
          <p:cNvSpPr/>
          <p:nvPr/>
        </p:nvSpPr>
        <p:spPr>
          <a:xfrm>
            <a:off x="8255666" y="3566122"/>
            <a:ext cx="888334" cy="4061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/>
              <a:t>Menor producción pero alto </a:t>
            </a:r>
            <a:r>
              <a:rPr lang="es-ES" sz="700" b="1" dirty="0" err="1"/>
              <a:t>carry</a:t>
            </a:r>
            <a:r>
              <a:rPr lang="es-ES" sz="700" b="1" dirty="0"/>
              <a:t>-in</a:t>
            </a:r>
            <a:endParaRPr lang="en-GB" sz="700" b="1" dirty="0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8F60A7C0-0EEB-11A5-0C8D-0A1D06E60F8B}"/>
              </a:ext>
            </a:extLst>
          </p:cNvPr>
          <p:cNvSpPr/>
          <p:nvPr/>
        </p:nvSpPr>
        <p:spPr>
          <a:xfrm>
            <a:off x="8266692" y="4317933"/>
            <a:ext cx="877307" cy="40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/>
              <a:t>Ligero aumento de la relación stock/uso</a:t>
            </a:r>
            <a:endParaRPr lang="en-GB" sz="700" b="1" dirty="0"/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F56C6CB9-3971-2193-D49B-5446B8E49485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8092865" y="3769180"/>
            <a:ext cx="16280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D08C2281-7E86-F4EA-50DC-A06D604BFC78}"/>
              </a:ext>
            </a:extLst>
          </p:cNvPr>
          <p:cNvCxnSpPr>
            <a:cxnSpLocks/>
            <a:stCxn id="61" idx="1"/>
            <a:endCxn id="27" idx="3"/>
          </p:cNvCxnSpPr>
          <p:nvPr/>
        </p:nvCxnSpPr>
        <p:spPr>
          <a:xfrm flipH="1">
            <a:off x="8072787" y="4521333"/>
            <a:ext cx="193905" cy="129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54EE423-83A4-50D4-A47D-8F2DEFC3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Actualización</a:t>
            </a:r>
            <a:r>
              <a:rPr lang="en-US" sz="2400" dirty="0"/>
              <a:t> mercado - Europa</a:t>
            </a:r>
          </a:p>
        </p:txBody>
      </p:sp>
    </p:spTree>
    <p:extLst>
      <p:ext uri="{BB962C8B-B14F-4D97-AF65-F5344CB8AC3E}">
        <p14:creationId xmlns:p14="http://schemas.microsoft.com/office/powerpoint/2010/main" val="346009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46C16-1664-0955-324F-2CEFA46C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Actualización</a:t>
            </a:r>
            <a:r>
              <a:rPr lang="en-US" sz="2800" dirty="0"/>
              <a:t> mercado - España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49D6A3-8BC0-70C2-EA3A-61BA3C938E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Evolución de Superficies y Producciones de Colza en España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5ECCC82-1C65-D0C9-B478-89AF37AF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174" y="1483271"/>
            <a:ext cx="4166347" cy="2459494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16504A-7DE5-2A7C-300E-0654186D8D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4" y="1483271"/>
            <a:ext cx="4178386" cy="24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0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69DA-C5C7-4E53-BAB3-4018D7C86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71435-4CD8-4F0B-973A-1D0AAF7D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5" y="3447246"/>
            <a:ext cx="7958455" cy="7234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COLZA: </a:t>
            </a:r>
            <a:r>
              <a:rPr lang="en-GB" sz="2000" dirty="0" err="1"/>
              <a:t>condiciones</a:t>
            </a:r>
            <a:r>
              <a:rPr lang="en-GB" sz="2000" dirty="0"/>
              <a:t> de </a:t>
            </a:r>
            <a:r>
              <a:rPr lang="en-GB" sz="2000" dirty="0" err="1"/>
              <a:t>cultivo</a:t>
            </a:r>
            <a:r>
              <a:rPr lang="en-GB" sz="2000" dirty="0"/>
              <a:t> y </a:t>
            </a:r>
            <a:r>
              <a:rPr lang="en-GB" sz="2000" dirty="0" err="1"/>
              <a:t>estimación</a:t>
            </a:r>
            <a:r>
              <a:rPr lang="en-GB" sz="2000" dirty="0"/>
              <a:t> del </a:t>
            </a:r>
            <a:r>
              <a:rPr lang="en-GB" sz="2000" dirty="0" err="1"/>
              <a:t>rendimiento</a:t>
            </a:r>
            <a:r>
              <a:rPr lang="en-GB" sz="2000" dirty="0"/>
              <a:t> 2023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799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8.7ypDDw0u3geX4fuOXh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FAmPlxTRiU.KmwvPsAD6E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zcn6GntGka6MR_0x9cBV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zcn6GntGka6MR_0x9cBV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pdoHvz6_kCM_mp2MdoTr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zcn6GntGka6MR_0x9cBV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pdoHvz6_kCM_mp2MdoTr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zcn6GntGka6MR_0x9cBV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8.7ypDDw0u3geX4fuOX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zcn6GntGka6MR_0x9cBV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LG_Master_4-3_v23a">
  <a:themeElements>
    <a:clrScheme name="Custom 7">
      <a:dk1>
        <a:srgbClr val="000000"/>
      </a:dk1>
      <a:lt1>
        <a:sysClr val="window" lastClr="FFFFFF"/>
      </a:lt1>
      <a:dk2>
        <a:srgbClr val="EE002D"/>
      </a:dk2>
      <a:lt2>
        <a:srgbClr val="FFFFFF"/>
      </a:lt2>
      <a:accent1>
        <a:srgbClr val="CD042D"/>
      </a:accent1>
      <a:accent2>
        <a:srgbClr val="646568"/>
      </a:accent2>
      <a:accent3>
        <a:srgbClr val="CE0042"/>
      </a:accent3>
      <a:accent4>
        <a:srgbClr val="E30028"/>
      </a:accent4>
      <a:accent5>
        <a:srgbClr val="E2000F"/>
      </a:accent5>
      <a:accent6>
        <a:srgbClr val="009900"/>
      </a:accent6>
      <a:hlink>
        <a:srgbClr val="FF0000"/>
      </a:hlink>
      <a:folHlink>
        <a:srgbClr val="6465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lIns="91440" tIns="45720" rIns="91440" bIns="45720" rtlCol="0" anchor="ctr">
        <a:normAutofit/>
      </a:bodyPr>
      <a:lstStyle>
        <a:defPPr>
          <a:defRPr dirty="0" smtClean="0">
            <a:solidFill>
              <a:srgbClr val="77777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5" id="{57D3FA62-5676-4C3B-9867-23A7E0CA81BF}" vid="{16CD9440-0E36-435B-83FF-DFFDE483A441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LFS-PowerPoint-Master 2019-Version Long</Template>
  <TotalTime>0</TotalTime>
  <Words>1791</Words>
  <Application>Microsoft Office PowerPoint</Application>
  <PresentationFormat>Presentación en pantalla (16:9)</PresentationFormat>
  <Paragraphs>259</Paragraphs>
  <Slides>29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Amasis MT Pro Black</vt:lpstr>
      <vt:lpstr>Arial</vt:lpstr>
      <vt:lpstr>Calibri</vt:lpstr>
      <vt:lpstr>Wingdings</vt:lpstr>
      <vt:lpstr>3_LG_Master_4-3_v23a</vt:lpstr>
      <vt:lpstr>think-cell Slide</vt:lpstr>
      <vt:lpstr>Presentación de PowerPoint</vt:lpstr>
      <vt:lpstr>Índice</vt:lpstr>
      <vt:lpstr>Presentación de PowerPoint</vt:lpstr>
      <vt:lpstr>Lanzamiento de Colza 2023/2024</vt:lpstr>
      <vt:lpstr>Días de campo 2023</vt:lpstr>
      <vt:lpstr>Presentación de PowerPoint</vt:lpstr>
      <vt:lpstr>Actualización mercado - Europa</vt:lpstr>
      <vt:lpstr>Actualización mercado - España</vt:lpstr>
      <vt:lpstr>Presentación de PowerPoint</vt:lpstr>
      <vt:lpstr>Condiciones de cultivo en Europa
</vt:lpstr>
      <vt:lpstr>Condiciones de cultivo en España
</vt:lpstr>
      <vt:lpstr>Precipitaciones suficientes en la mayoría de los países en primavera
</vt:lpstr>
      <vt:lpstr>Muy buen pronóstico de rendimiento Colza 2023</vt:lpstr>
      <vt:lpstr>Presentación de PowerPoint</vt:lpstr>
      <vt:lpstr>Larga experiencia de Limagrain en el monitoreo de TuYV  </vt:lpstr>
      <vt:lpstr>Larga experiencia de Limagrain en el monitoreo de TuYV  </vt:lpstr>
      <vt:lpstr>Basado en el panel del mercado europeo Kynetec WOSR 2022/2023
</vt:lpstr>
      <vt:lpstr>Limagrain breeder Nº 1 en Europa 2022-23 23% MS</vt:lpstr>
      <vt:lpstr>¡LG AMBASSADOR, de nuevo Nº 1 en Europa!</vt:lpstr>
      <vt:lpstr>Presentación de PowerPoint</vt:lpstr>
      <vt:lpstr>LG AMBASSADOR</vt:lpstr>
      <vt:lpstr>LG AMBASSADOR</vt:lpstr>
      <vt:lpstr>LG AVIRON</vt:lpstr>
      <vt:lpstr>LG ATLAS</vt:lpstr>
      <vt:lpstr>LG ARMADA</vt:lpstr>
      <vt:lpstr>LG CONSTRUCTOR CL</vt:lpstr>
      <vt:lpstr>LG CRYPTO CL</vt:lpstr>
      <vt:lpstr>Próximamente…</vt:lpstr>
      <vt:lpstr>Presentación de PowerPoint</vt:lpstr>
    </vt:vector>
  </TitlesOfParts>
  <Company>BCP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TuYV kitcom 2019</dc:title>
  <dc:creator>Simaje</dc:creator>
  <cp:lastModifiedBy>BAYO, Paula</cp:lastModifiedBy>
  <cp:revision>1183</cp:revision>
  <cp:lastPrinted>2019-11-26T18:05:38Z</cp:lastPrinted>
  <dcterms:created xsi:type="dcterms:W3CDTF">2019-03-25T14:41:35Z</dcterms:created>
  <dcterms:modified xsi:type="dcterms:W3CDTF">2023-07-05T12:44:43Z</dcterms:modified>
</cp:coreProperties>
</file>